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77" r:id="rId2"/>
    <p:sldId id="256" r:id="rId3"/>
    <p:sldId id="268" r:id="rId4"/>
    <p:sldId id="269" r:id="rId5"/>
    <p:sldId id="270" r:id="rId6"/>
    <p:sldId id="271" r:id="rId7"/>
    <p:sldId id="27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23" autoAdjust="0"/>
  </p:normalViewPr>
  <p:slideViewPr>
    <p:cSldViewPr>
      <p:cViewPr>
        <p:scale>
          <a:sx n="76" d="100"/>
          <a:sy n="76" d="100"/>
        </p:scale>
        <p:origin x="-42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F55F-79A4-4922-99A9-B2E66DD9B80F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3326-E319-46A0-90F1-2D8BB9E78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33326-E319-46A0-90F1-2D8BB9E78B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52928" cy="44644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Портфолио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ВТОРОЙ МЛАДШЕЙ ГРУППЫ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детского сада №3 «ромашка»</a:t>
            </a:r>
            <a:br>
              <a:rPr lang="ru-RU" sz="3100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города-курорта </a:t>
            </a:r>
            <a:r>
              <a:rPr lang="ru-RU" sz="3100" dirty="0" err="1" smtClean="0">
                <a:solidFill>
                  <a:srgbClr val="FF0000"/>
                </a:solidFill>
                <a:latin typeface="+mn-lt"/>
              </a:rPr>
              <a:t>железноводска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Ставропольского края</a:t>
            </a:r>
            <a:br>
              <a:rPr lang="ru-RU" sz="3100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4355976" cy="3024336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24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В «Ромашке» мы  встречаемся, </a:t>
            </a:r>
          </a:p>
          <a:p>
            <a:pPr algn="ctr" rtl="0"/>
            <a:r>
              <a:rPr lang="ru-RU" sz="24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нам с детством по пути.</a:t>
            </a:r>
          </a:p>
          <a:p>
            <a:pPr algn="ctr" rtl="0"/>
            <a:r>
              <a:rPr lang="ru-RU" sz="24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Милее нашей группы, </a:t>
            </a:r>
          </a:p>
          <a:p>
            <a:pPr algn="ctr" rtl="0"/>
            <a:r>
              <a:rPr lang="ru-RU" sz="24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пожалуй, не найти!!!</a:t>
            </a:r>
          </a:p>
          <a:p>
            <a:pPr algn="ctr" rtl="0"/>
            <a:r>
              <a:rPr lang="ru-RU" sz="24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Заходите в гости к нам , </a:t>
            </a:r>
          </a:p>
          <a:p>
            <a:pPr algn="ctr" rtl="0"/>
            <a:r>
              <a:rPr lang="ru-RU" sz="24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мы будем рады всем друзьям!!!  </a:t>
            </a:r>
            <a:endParaRPr lang="ru-RU" sz="240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User\Desktop\фото вторая мл\фо\DSC04439.JPG"/>
          <p:cNvPicPr>
            <a:picLocks noChangeAspect="1" noChangeArrowheads="1"/>
          </p:cNvPicPr>
          <p:nvPr/>
        </p:nvPicPr>
        <p:blipFill>
          <a:blip r:embed="rId4" cstate="print"/>
          <a:srcRect l="16496" t="26394" r="15457"/>
          <a:stretch>
            <a:fillRect/>
          </a:stretch>
        </p:blipFill>
        <p:spPr bwMode="auto">
          <a:xfrm>
            <a:off x="4716016" y="332655"/>
            <a:ext cx="4176464" cy="338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 вторая мл\фо\DSC04461.JPG"/>
          <p:cNvPicPr>
            <a:picLocks noChangeAspect="1" noChangeArrowheads="1"/>
          </p:cNvPicPr>
          <p:nvPr/>
        </p:nvPicPr>
        <p:blipFill>
          <a:blip r:embed="rId5" cstate="print"/>
          <a:srcRect t="27293"/>
          <a:stretch>
            <a:fillRect/>
          </a:stretch>
        </p:blipFill>
        <p:spPr bwMode="auto">
          <a:xfrm>
            <a:off x="2483768" y="3861048"/>
            <a:ext cx="496771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88640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Воспитательно-образовательная работа в группе проводится по общеобразовательной программе дошкольного образования:</a:t>
            </a:r>
          </a:p>
          <a:p>
            <a:pPr algn="ctr"/>
            <a:endParaRPr lang="ru-RU" sz="40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1505" y="2420888"/>
            <a:ext cx="7500990" cy="424049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357290" y="3000373"/>
            <a:ext cx="6429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рождения до школы» Н.Е. </a:t>
            </a:r>
            <a:r>
              <a:rPr lang="ru-RU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Веракса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С. 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Комарова,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А.  Васильева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ВОСПИТАНИЯ И ОБУЧЕНИЯ ВО ВТОРОЙ МЛАДШЕЙ ГРУППЕ 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1285860"/>
            <a:ext cx="7358114" cy="307183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 работу по укреплению здоровья детей: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закаливать организм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основные виды движений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следить за осанкой во всех видах деятельности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гигиенические привычки и навыки культурного поведения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повышать умственную и физическую работоспособность, предупреждать утомление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28662" y="4286256"/>
            <a:ext cx="7171730" cy="231109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Знакомить детей с предметами ближайшего окружения, их назначением, выделять признаки и называть их. Учить ориентироваться в помещении детского сада. Расширять представление о родном поселке, городе. Знакомить с государственными и народными праздниками (Женский день, День защитников Отечества, День Победы, Новый год…).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любовь к Родине.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786" y="0"/>
            <a:ext cx="7572428" cy="321468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Формировать начала экологической культуры.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Закреплять представления о предметах и явлениях окружающей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действительности, растительном и животном мире.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Развивать умение наблюдать, анализировать, сравнивать, выделять  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характерные, существенные признаки предметов и явлений окружающего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мира.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62" y="3357562"/>
            <a:ext cx="7429552" cy="285752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все стороны речи: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добиваться чистого произношения всех звуков родного языка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и активизировать словарь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развивать диалогическую речь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обучать простым формам монологической речи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отвечать на вопросы в краткой и распространенной форме, не торопясь, точно употребляя слова по смыслу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71472" y="142852"/>
            <a:ext cx="7786742" cy="335758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дружеские взаимоотношения между детьми.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Привычку играть, трудиться, заниматься сообща, стремление радовать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старших хорошими поступками.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Формировать умение оценивать свою работу, воспитывать привычку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работать старательно.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Формировать доброжелательное и уважительное отношение к сверстникам 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разных национальностей.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42910" y="3643314"/>
            <a:ext cx="7786742" cy="278608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развивать у детей внимание, воспитывать усидчивость,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умение понимать поставленную задачу (что нужно делать), способы ее   достижения (как делать); проявлять настойчивость, целеустремленность в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достижении конечного результата.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71472" y="0"/>
            <a:ext cx="7858180" cy="16430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формировать интерес к музыке, живописи, литературе,   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народному искусству.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детей предпосылки (элементы) учебной деятельности.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1643050"/>
            <a:ext cx="7858180" cy="149791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Обучать  практическим навыкам рисования, лепки,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выразительного чтения, рассказывания, развивать певческие навыки и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исполнительское умение в танцах.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472" y="3068960"/>
            <a:ext cx="7929618" cy="18722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волевые качества, умение ограничивать свои желания, доводить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начатое дело до конца, выполнять установленные нормы поведения, в своих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поступках следовать хорошему примеру.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71472" y="4797152"/>
            <a:ext cx="7929618" cy="18722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художественно-творческие способности,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поэтический и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музыкальный слух, чувство цвета, ритма,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формы, композиции.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964488" cy="13447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Приоритетное направление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региональная культура  дошкольников.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596" y="1714488"/>
            <a:ext cx="8215370" cy="47863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воспитание у ребенка любви и привязанности к своей семье, дому, детскому саду, улице, краю, району, поселку;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бережного отношения к природе и всему живому;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воспитание уважения к труду;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интереса к русским традициям и промыслам;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элементарных знаний о правах человека;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расширение представлений о своем городе, поселке;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чувства ответственности и гордости за достижения страны;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толерантности, чувства уважения к другим народам, их традициям.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2342</TotalTime>
  <Words>472</Words>
  <Application>Microsoft Office PowerPoint</Application>
  <PresentationFormat>Экран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Портфолио   ВТОРОЙ МЛАДШЕЙ ГРУППЫ  детского сада №3 «ромашка» города-курорта железноводска Ставропольского края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Приоритетное направление уч.года: региональная культура  дошкольников.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usercomander</cp:lastModifiedBy>
  <cp:revision>78</cp:revision>
  <dcterms:created xsi:type="dcterms:W3CDTF">2012-11-05T11:45:49Z</dcterms:created>
  <dcterms:modified xsi:type="dcterms:W3CDTF">2014-06-09T05:30:15Z</dcterms:modified>
</cp:coreProperties>
</file>