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300" r:id="rId3"/>
    <p:sldId id="257" r:id="rId4"/>
    <p:sldId id="299" r:id="rId5"/>
    <p:sldId id="279" r:id="rId6"/>
    <p:sldId id="303" r:id="rId7"/>
    <p:sldId id="290" r:id="rId8"/>
    <p:sldId id="267" r:id="rId9"/>
    <p:sldId id="294" r:id="rId10"/>
    <p:sldId id="307" r:id="rId11"/>
    <p:sldId id="310" r:id="rId12"/>
    <p:sldId id="295" r:id="rId13"/>
    <p:sldId id="306" r:id="rId14"/>
    <p:sldId id="284" r:id="rId15"/>
    <p:sldId id="287" r:id="rId16"/>
    <p:sldId id="262" r:id="rId17"/>
    <p:sldId id="282" r:id="rId18"/>
    <p:sldId id="263" r:id="rId19"/>
    <p:sldId id="265" r:id="rId20"/>
    <p:sldId id="266" r:id="rId21"/>
    <p:sldId id="268" r:id="rId22"/>
    <p:sldId id="309" r:id="rId23"/>
    <p:sldId id="308" r:id="rId24"/>
    <p:sldId id="292" r:id="rId25"/>
    <p:sldId id="293" r:id="rId26"/>
    <p:sldId id="297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83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37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F5EB8-4448-4A7E-92B8-275BB5629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930BC-5B21-4B1B-94AC-A29A95786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97837-A126-4A15-A9DB-1DEC1F37B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40CA8-B568-4913-B7AB-B8372147E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9ACD8-577D-4249-AF88-F9F7513E1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89E49-5574-4357-994F-E8F1011F7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0608-116D-4BC4-B1E5-E3E622A35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24CC3-6844-4041-845D-5107F57CD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EC7E9-5182-41EA-9AA6-073D43DC9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E8D54-8E26-4E2C-8D44-49F30D8A1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DA712-1D29-4897-801D-835A77CAA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734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4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4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5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5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5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5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35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73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8305F4A-4284-4FDE-9AA4-08610A5C4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735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5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44675"/>
            <a:ext cx="8223250" cy="1797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ru-RU" sz="3600" smtClean="0"/>
              <a:t>«Мамы всякие нужны, </a:t>
            </a:r>
            <a:br>
              <a:rPr lang="ru-RU" sz="3600" smtClean="0"/>
            </a:br>
            <a:r>
              <a:rPr lang="ru-RU" sz="3600" smtClean="0"/>
              <a:t>  мамы всякие важны»</a:t>
            </a:r>
          </a:p>
        </p:txBody>
      </p:sp>
      <p:pic>
        <p:nvPicPr>
          <p:cNvPr id="3075" name="Picture 6" descr="i?id=17532914-4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1311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1206693638_25_podborka_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4445000"/>
            <a:ext cx="3059113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4" descr="0a01a949ae6a35fde05f59bce61eed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452938"/>
            <a:ext cx="3203575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8" descr="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51350"/>
            <a:ext cx="320357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0" descr="cc86004b627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1863" y="0"/>
            <a:ext cx="3132137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4" descr="5ef0a00e7be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0"/>
            <a:ext cx="338455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МБДОУ детский сад №3 «СКАЗКА» г. Котовска Тамбовской области</a:t>
            </a: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4572000" y="38608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Воспитатель: Шепелева Г.М.</a:t>
            </a: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3995738" y="6491288"/>
            <a:ext cx="903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2013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5364" name="Picture 4" descr="71507959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0"/>
            <a:ext cx="946785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8" name="Picture 4" descr="2171a88d420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0175"/>
            <a:ext cx="9467850" cy="737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7412" name="Picture 5" descr="http://www.zoovet.ru/slovar/6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9460" name="Picture 4" descr="cl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-25400"/>
            <a:ext cx="10514013" cy="700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0484" name="Picture 4" descr="1340112361_0-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89038" y="-142875"/>
            <a:ext cx="10728326" cy="724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3556" name="Picture 4" descr="1340112419_0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313" y="19050"/>
            <a:ext cx="10296526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4580" name="Picture 4" descr="detenyshi-zhivotnyh-chast-1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4213" y="0"/>
            <a:ext cx="11772901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5604" name="Picture 4" descr="24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-109538"/>
            <a:ext cx="9429750" cy="707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6628" name="Picture 4" descr="detenyshi-zhivotnyh-chast-1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8925" y="404813"/>
            <a:ext cx="9432925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9700" name="Picture 4" descr="detenyshi-zhivotnyh-chast-1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6013" y="-577850"/>
            <a:ext cx="11161713" cy="767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100" name="Picture 4" descr="1 (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38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24" name="Picture 4" descr="0_9414_9dbd04e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67850" cy="889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1748" name="Picture 4" descr="0_1c33e_768ba3a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548938" cy="693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2772" name="Picture 4" descr="risunok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7238" y="-92075"/>
            <a:ext cx="10658476" cy="704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3796" name="Picture 4" descr="wallapaper_vulpe-cu-p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338" y="-387350"/>
            <a:ext cx="10583863" cy="793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4820" name="Picture 4" descr="0_55ce7_939addcf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338" y="-282575"/>
            <a:ext cx="10226676" cy="742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1687" name="Rectangle 7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5844" name="Picture 11" descr="wpapers_ru_Волчица-с-волчат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315913"/>
            <a:ext cx="10107613" cy="758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7892" name="Picture 5" descr="http://www.tapeta-woda-delfiny-biale.na-pulpit.com/zdjecia/woda-delfiny-bial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708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905000"/>
            <a:ext cx="8845550" cy="49530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4" name="Picture 5" descr="i_indiuk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00"/>
            <a:ext cx="9540875" cy="883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8" name="Picture 4" descr="img-8af0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172" name="Picture 4" descr="17616_1280_10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96875" y="-387350"/>
            <a:ext cx="9864725" cy="789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20" name="Picture 4" descr="Tresdienai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467850" cy="709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2292" name="Picture 4" descr="sova_detenyshi_penek_semya_zabota_26850_1920x10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675" y="0"/>
            <a:ext cx="11410950" cy="713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486" name="Rectangle 6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6" name="Picture 8" descr="http://lyubertsy.dorus.ru/photos/2219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888"/>
            <a:ext cx="9144000" cy="894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40" name="Picture 7" descr="P80213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6785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21</Words>
  <Application>Microsoft Office PowerPoint</Application>
  <PresentationFormat>Экран (4:3)</PresentationFormat>
  <Paragraphs>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Трава</vt:lpstr>
      <vt:lpstr> «Мамы всякие нужны,    мамы всякие важны»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«Мамы разные нужны,  мамы разные важны»</dc:title>
  <dc:creator>User</dc:creator>
  <cp:lastModifiedBy>User</cp:lastModifiedBy>
  <cp:revision>18</cp:revision>
  <dcterms:created xsi:type="dcterms:W3CDTF">2013-03-10T11:36:49Z</dcterms:created>
  <dcterms:modified xsi:type="dcterms:W3CDTF">2014-01-09T18:07:51Z</dcterms:modified>
</cp:coreProperties>
</file>