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0" r:id="rId2"/>
    <p:sldId id="257" r:id="rId3"/>
    <p:sldId id="258" r:id="rId4"/>
    <p:sldId id="262" r:id="rId5"/>
    <p:sldId id="267" r:id="rId6"/>
    <p:sldId id="271" r:id="rId7"/>
    <p:sldId id="272" r:id="rId8"/>
    <p:sldId id="273" r:id="rId9"/>
    <p:sldId id="275" r:id="rId10"/>
    <p:sldId id="276" r:id="rId11"/>
    <p:sldId id="278" r:id="rId12"/>
    <p:sldId id="26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84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DC857-F332-42AF-AEBD-850633459380}" type="datetimeFigureOut">
              <a:rPr lang="ru-RU" smtClean="0"/>
              <a:pPr/>
              <a:t>07.01.2014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ADCEE-4DC9-4AD8-9C99-5A45514BFB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ADCEE-4DC9-4AD8-9C99-5A45514BFB8F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07.01.2014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07.01.2014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07.01.2014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07.01.2014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07.01.2014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07.01.2014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07.01.2014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07.01.2014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07.01.2014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07.01.2014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07.01.2014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07.01.2014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07.01.2014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/>
              <a:pPr/>
              <a:t>07.01.2014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diza-74.ucoz.ru/blog/klipart_vesennjaja_zelen_spring_verdure/2013-03-05-4723" TargetMode="External"/><Relationship Id="rId2" Type="http://schemas.openxmlformats.org/officeDocument/2006/relationships/hyperlink" Target="http://elenaranko.ucoz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llday2.com/index.php?newsid=34848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699792" y="1428736"/>
            <a:ext cx="5976664" cy="1714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Дидактическая игра: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 «4 лишний»</a:t>
            </a:r>
            <a:endParaRPr kumimoji="0" lang="ru-RU" sz="4000" b="1" i="0" u="none" strike="noStrike" kern="120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86116" y="4941168"/>
            <a:ext cx="5481894" cy="1512168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Автор: Тарасова Татьяна Николаевна</a:t>
            </a:r>
          </a:p>
          <a:p>
            <a:pPr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МДОУ ИРМО «Марковский детский сад комбинированного вида»</a:t>
            </a:r>
          </a:p>
          <a:p>
            <a:pPr>
              <a:spcBef>
                <a:spcPts val="0"/>
              </a:spcBef>
            </a:pP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4000" y="428604"/>
          <a:ext cx="7191404" cy="59293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5702"/>
                <a:gridCol w="3595702"/>
              </a:tblGrid>
              <a:tr h="296467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96467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Picture 10" descr="http://skyclipart.ru/uploads/posts/2010-10/1287650537_2010-10-19_165219.jpg"/>
          <p:cNvPicPr>
            <a:picLocks noChangeAspect="1" noChangeArrowheads="1"/>
          </p:cNvPicPr>
          <p:nvPr/>
        </p:nvPicPr>
        <p:blipFill>
          <a:blip r:embed="rId2"/>
          <a:srcRect r="25594"/>
          <a:stretch>
            <a:fillRect/>
          </a:stretch>
        </p:blipFill>
        <p:spPr bwMode="auto">
          <a:xfrm>
            <a:off x="2786050" y="429135"/>
            <a:ext cx="1643074" cy="2874769"/>
          </a:xfrm>
          <a:prstGeom prst="rect">
            <a:avLst/>
          </a:prstGeom>
          <a:noFill/>
        </p:spPr>
      </p:pic>
      <p:pic>
        <p:nvPicPr>
          <p:cNvPr id="4" name="Picture 6" descr="http://reiki-unlimited.org/_fr/5/84769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571480"/>
            <a:ext cx="1941526" cy="2588701"/>
          </a:xfrm>
          <a:prstGeom prst="rect">
            <a:avLst/>
          </a:prstGeom>
          <a:noFill/>
        </p:spPr>
      </p:pic>
      <p:pic>
        <p:nvPicPr>
          <p:cNvPr id="5" name="Picture 16" descr="http://priroda40a.narod.ru/salicace/pop_ri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3571876"/>
            <a:ext cx="2000264" cy="2667019"/>
          </a:xfrm>
          <a:prstGeom prst="rect">
            <a:avLst/>
          </a:prstGeom>
          <a:noFill/>
        </p:spPr>
      </p:pic>
      <p:pic>
        <p:nvPicPr>
          <p:cNvPr id="6" name="Picture 24" descr="http://900igr.net/datai/okruzhajuschij-mir/Rastenija-i-chelovek/0011-014-Snachala-pogovorim-o-dikorastuschikh-rastenijakh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3500438"/>
            <a:ext cx="2095500" cy="27813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МОЛОДЦЫ!</a:t>
            </a:r>
            <a:endParaRPr lang="ru-RU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6865" name="Picture 1" descr="C:\Users\АсКомп\Pictures\42114615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1714488"/>
            <a:ext cx="5000660" cy="333377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476672"/>
            <a:ext cx="842493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Arial" pitchFamily="34" charset="0"/>
              </a:rPr>
              <a:t>автора шаблона: </a:t>
            </a:r>
            <a:endParaRPr lang="en-US" sz="2400" dirty="0" smtClean="0">
              <a:latin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latin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latin typeface="Times New Roman" pitchFamily="18" charset="0"/>
                <a:cs typeface="Arial" pitchFamily="34" charset="0"/>
              </a:rPr>
              <a:t>Ранько Елена Алексеевна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latin typeface="Times New Roman" pitchFamily="18" charset="0"/>
                <a:cs typeface="Arial" pitchFamily="34" charset="0"/>
              </a:rPr>
              <a:t>учитель начальных классов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latin typeface="Times New Roman" pitchFamily="18" charset="0"/>
                <a:cs typeface="Arial" pitchFamily="34" charset="0"/>
              </a:rPr>
              <a:t>МАОУ лицей №21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latin typeface="Times New Roman" pitchFamily="18" charset="0"/>
                <a:cs typeface="Arial" pitchFamily="34" charset="0"/>
              </a:rPr>
              <a:t>  г. Иваново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800" b="1" i="1" dirty="0" smtClean="0">
              <a:latin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latin typeface="Times New Roman" pitchFamily="18" charset="0"/>
                <a:cs typeface="Arial" pitchFamily="34" charset="0"/>
              </a:rPr>
              <a:t>Сайт: </a:t>
            </a:r>
            <a:r>
              <a:rPr lang="en-US" sz="2000" i="1" dirty="0" smtClean="0">
                <a:latin typeface="Times New Roman" pitchFamily="18" charset="0"/>
                <a:cs typeface="Arial" pitchFamily="34" charset="0"/>
                <a:hlinkClick r:id="rId2"/>
              </a:rPr>
              <a:t>http://elenaranko.ucoz.ru/</a:t>
            </a:r>
            <a:r>
              <a:rPr lang="ru-RU" sz="2000" i="1" dirty="0" smtClean="0">
                <a:latin typeface="Times New Roman" pitchFamily="18" charset="0"/>
                <a:cs typeface="Arial" pitchFamily="34" charset="0"/>
              </a:rPr>
              <a:t> 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C00000"/>
              </a:solidFill>
              <a:latin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Интернет – ресурсы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solidFill>
                <a:srgbClr val="C00000"/>
              </a:solidFill>
              <a:cs typeface="Arial" pitchFamily="34" charset="0"/>
            </a:endParaRPr>
          </a:p>
          <a:p>
            <a:pPr algn="ctr"/>
            <a:r>
              <a:rPr lang="en-US" dirty="0" smtClean="0">
                <a:hlinkClick r:id="rId3"/>
              </a:rPr>
              <a:t>http://diza-74.ucoz.ru/blog/klipart_vesennjaja_zelen_spring_verdure/2013-03-05-4723</a:t>
            </a:r>
            <a:r>
              <a:rPr lang="ru-RU" dirty="0" smtClean="0"/>
              <a:t> </a:t>
            </a:r>
          </a:p>
          <a:p>
            <a:pPr algn="ctr"/>
            <a:r>
              <a:rPr lang="ru-RU" sz="2000" i="1" dirty="0" smtClean="0"/>
              <a:t>клипарт «Весенняя зелень»</a:t>
            </a:r>
          </a:p>
          <a:p>
            <a:pPr algn="ctr"/>
            <a:endParaRPr lang="ru-RU" sz="800" i="1" dirty="0" smtClean="0"/>
          </a:p>
          <a:p>
            <a:pPr algn="ctr"/>
            <a:r>
              <a:rPr lang="en-US" dirty="0" smtClean="0">
                <a:hlinkClick r:id="rId4"/>
              </a:rPr>
              <a:t>http://allday2.com/index.php?newsid=348482</a:t>
            </a:r>
            <a:r>
              <a:rPr lang="ru-RU" dirty="0" smtClean="0"/>
              <a:t> </a:t>
            </a:r>
            <a:r>
              <a:rPr lang="en-US" dirty="0" smtClean="0"/>
              <a:t> </a:t>
            </a:r>
            <a:endParaRPr lang="ru-RU" dirty="0" smtClean="0"/>
          </a:p>
          <a:p>
            <a:pPr algn="ctr"/>
            <a:r>
              <a:rPr lang="ru-RU" sz="2000" i="1" dirty="0" smtClean="0"/>
              <a:t>клипарт «Свежесть зелени»</a:t>
            </a:r>
            <a:endParaRPr lang="ru-RU" sz="2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918740" y="500042"/>
          <a:ext cx="6796664" cy="4857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8332"/>
                <a:gridCol w="3398332"/>
              </a:tblGrid>
              <a:tr h="242889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42889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Picture 8" descr="http://www.windows7ms.com/wp-content/wallpapers/Abstract/red-cherry-abstract-5827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714356"/>
            <a:ext cx="2666987" cy="2000240"/>
          </a:xfrm>
          <a:prstGeom prst="rect">
            <a:avLst/>
          </a:prstGeom>
          <a:noFill/>
        </p:spPr>
      </p:pic>
      <p:pic>
        <p:nvPicPr>
          <p:cNvPr id="4" name="Picture 14" descr="http://images.reklama.com.ua/2011-07-05/1044684/photos0-800x600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642918"/>
            <a:ext cx="2987665" cy="2240749"/>
          </a:xfrm>
          <a:prstGeom prst="rect">
            <a:avLst/>
          </a:prstGeom>
          <a:noFill/>
        </p:spPr>
      </p:pic>
      <p:pic>
        <p:nvPicPr>
          <p:cNvPr id="5" name="Picture 16" descr="http://gamelika.com/imaginator/1/4e5fd8e371fb7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5874866" y="2697638"/>
            <a:ext cx="2210666" cy="2816135"/>
          </a:xfrm>
          <a:prstGeom prst="rect">
            <a:avLst/>
          </a:prstGeom>
          <a:noFill/>
        </p:spPr>
      </p:pic>
      <p:pic>
        <p:nvPicPr>
          <p:cNvPr id="6" name="Picture 18" descr="http://xn--80aqafcrtq.cc/tmb/7/6/1/76135_smal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1736" y="3214686"/>
            <a:ext cx="2428892" cy="151804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00034" y="571480"/>
          <a:ext cx="6786610" cy="571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3305"/>
                <a:gridCol w="3393305"/>
              </a:tblGrid>
              <a:tr h="28575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8575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Picture 22" descr="http://www.masaustu-resimleri.com/d/4337-2/Meyva+Resimleri.jpg"/>
          <p:cNvPicPr>
            <a:picLocks noChangeAspect="1" noChangeArrowheads="1"/>
          </p:cNvPicPr>
          <p:nvPr/>
        </p:nvPicPr>
        <p:blipFill>
          <a:blip r:embed="rId2" cstate="print"/>
          <a:srcRect l="21974" r="23090" b="4883"/>
          <a:stretch>
            <a:fillRect/>
          </a:stretch>
        </p:blipFill>
        <p:spPr bwMode="auto">
          <a:xfrm>
            <a:off x="4572000" y="3571876"/>
            <a:ext cx="2007586" cy="2606973"/>
          </a:xfrm>
          <a:prstGeom prst="rect">
            <a:avLst/>
          </a:prstGeom>
          <a:noFill/>
        </p:spPr>
      </p:pic>
      <p:pic>
        <p:nvPicPr>
          <p:cNvPr id="4" name="Picture 24" descr="http://www.coolwallpapers.org/wallpapers/30/3055/thumb/320_fruit_wallpaper-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785794"/>
            <a:ext cx="3048000" cy="2286001"/>
          </a:xfrm>
          <a:prstGeom prst="rect">
            <a:avLst/>
          </a:prstGeom>
          <a:noFill/>
        </p:spPr>
      </p:pic>
      <p:pic>
        <p:nvPicPr>
          <p:cNvPr id="5" name="Picture 18" descr="http://natusya.ucoz.ru/images/dizayn/db1034aae003d5957a4cf45662788aee1.jpg"/>
          <p:cNvPicPr>
            <a:picLocks noChangeAspect="1" noChangeArrowheads="1"/>
          </p:cNvPicPr>
          <p:nvPr/>
        </p:nvPicPr>
        <p:blipFill>
          <a:blip r:embed="rId4"/>
          <a:srcRect l="27733" r="29073"/>
          <a:stretch>
            <a:fillRect/>
          </a:stretch>
        </p:blipFill>
        <p:spPr bwMode="auto">
          <a:xfrm>
            <a:off x="1285852" y="642918"/>
            <a:ext cx="1488188" cy="2581263"/>
          </a:xfrm>
          <a:prstGeom prst="rect">
            <a:avLst/>
          </a:prstGeom>
          <a:noFill/>
        </p:spPr>
      </p:pic>
      <p:pic>
        <p:nvPicPr>
          <p:cNvPr id="6" name="Picture 20" descr="http://wallpaper-table.ru/_ph/14/898053506.jpg"/>
          <p:cNvPicPr>
            <a:picLocks noChangeAspect="1" noChangeArrowheads="1"/>
          </p:cNvPicPr>
          <p:nvPr/>
        </p:nvPicPr>
        <p:blipFill>
          <a:blip r:embed="rId5" cstate="print"/>
          <a:srcRect l="8333" t="8333" r="6250" b="16667"/>
          <a:stretch>
            <a:fillRect/>
          </a:stretch>
        </p:blipFill>
        <p:spPr bwMode="auto">
          <a:xfrm>
            <a:off x="785786" y="3786190"/>
            <a:ext cx="2928958" cy="192882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4000" y="500042"/>
          <a:ext cx="7191404" cy="5786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5702"/>
                <a:gridCol w="3595702"/>
              </a:tblGrid>
              <a:tr h="289323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89323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Picture 4" descr="http://natural-medicine.ru/uploads/posts/2010-09/1283454983_0_72c_95b428cf_x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6626" y="785794"/>
            <a:ext cx="3149834" cy="2357454"/>
          </a:xfrm>
          <a:prstGeom prst="rect">
            <a:avLst/>
          </a:prstGeom>
          <a:noFill/>
        </p:spPr>
      </p:pic>
      <p:pic>
        <p:nvPicPr>
          <p:cNvPr id="5" name="Picture 2" descr="http://www.2-999-999.ru/files/file/item/39F89B6F8DD5472A886A0E87CBE7720A.JPG"/>
          <p:cNvPicPr>
            <a:picLocks noChangeAspect="1" noChangeArrowheads="1"/>
          </p:cNvPicPr>
          <p:nvPr/>
        </p:nvPicPr>
        <p:blipFill>
          <a:blip r:embed="rId3"/>
          <a:srcRect l="6083" t="8907" r="6416"/>
          <a:stretch>
            <a:fillRect/>
          </a:stretch>
        </p:blipFill>
        <p:spPr bwMode="auto">
          <a:xfrm>
            <a:off x="5286380" y="571480"/>
            <a:ext cx="3167071" cy="2714611"/>
          </a:xfrm>
          <a:prstGeom prst="rect">
            <a:avLst/>
          </a:prstGeom>
          <a:noFill/>
        </p:spPr>
      </p:pic>
      <p:pic>
        <p:nvPicPr>
          <p:cNvPr id="6" name="Picture 2" descr="http://dieta.svadba-rb.ru/images/dieta/dietaoksana/s040.jpg"/>
          <p:cNvPicPr>
            <a:picLocks noChangeAspect="1" noChangeArrowheads="1"/>
          </p:cNvPicPr>
          <p:nvPr/>
        </p:nvPicPr>
        <p:blipFill>
          <a:blip r:embed="rId4" cstate="print"/>
          <a:srcRect l="9452" t="8162" r="12003" b="4834"/>
          <a:stretch>
            <a:fillRect/>
          </a:stretch>
        </p:blipFill>
        <p:spPr bwMode="auto">
          <a:xfrm>
            <a:off x="1928794" y="3714752"/>
            <a:ext cx="2786082" cy="2314591"/>
          </a:xfrm>
          <a:prstGeom prst="rect">
            <a:avLst/>
          </a:prstGeom>
          <a:noFill/>
        </p:spPr>
      </p:pic>
      <p:pic>
        <p:nvPicPr>
          <p:cNvPr id="7" name="Picture 4" descr="http://img0.liveinternet.ru/images/attach/c/4/82/709/82709600_large_4153689_Svekla_Detroitskaya_RO_en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3571876"/>
            <a:ext cx="2614578" cy="261457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4000" y="500042"/>
          <a:ext cx="7119966" cy="5786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9983"/>
                <a:gridCol w="3559983"/>
              </a:tblGrid>
              <a:tr h="289323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89323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Picture 4" descr="http://knu.znate.ru/pars_docs/refs/494/493574/493574_html_m1fb1db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0405" y="642918"/>
            <a:ext cx="3113963" cy="2428892"/>
          </a:xfrm>
          <a:prstGeom prst="rect">
            <a:avLst/>
          </a:prstGeom>
          <a:noFill/>
        </p:spPr>
      </p:pic>
      <p:pic>
        <p:nvPicPr>
          <p:cNvPr id="4" name="Picture 14" descr="http://mycoweb.narod.ru/fungi/Submitted/SJG2/Amanita_virosa_JS200009_m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756684"/>
            <a:ext cx="3071834" cy="2465148"/>
          </a:xfrm>
          <a:prstGeom prst="rect">
            <a:avLst/>
          </a:prstGeom>
          <a:noFill/>
        </p:spPr>
      </p:pic>
      <p:pic>
        <p:nvPicPr>
          <p:cNvPr id="5" name="Picture 18" descr="http://www.naturplats.com/data/fungi/Boletussatanas1.jpg"/>
          <p:cNvPicPr>
            <a:picLocks noChangeAspect="1" noChangeArrowheads="1"/>
          </p:cNvPicPr>
          <p:nvPr/>
        </p:nvPicPr>
        <p:blipFill>
          <a:blip r:embed="rId4"/>
          <a:srcRect l="13908" t="16246" r="14237" b="11809"/>
          <a:stretch>
            <a:fillRect/>
          </a:stretch>
        </p:blipFill>
        <p:spPr bwMode="auto">
          <a:xfrm>
            <a:off x="5572132" y="3571876"/>
            <a:ext cx="2500330" cy="2500330"/>
          </a:xfrm>
          <a:prstGeom prst="rect">
            <a:avLst/>
          </a:prstGeom>
          <a:noFill/>
        </p:spPr>
      </p:pic>
      <p:pic>
        <p:nvPicPr>
          <p:cNvPr id="6" name="Picture 16" descr="http://o6oi.ru/main.php/61969-2/toadstoo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27104" y="3571876"/>
            <a:ext cx="3238524" cy="242889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" dur="1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71472" y="571480"/>
          <a:ext cx="7000924" cy="571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0462"/>
                <a:gridCol w="3500462"/>
              </a:tblGrid>
              <a:tr h="28575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575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Picture 18" descr="http://fotocvetov.ru/pole/055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857232"/>
            <a:ext cx="3180019" cy="2357454"/>
          </a:xfrm>
          <a:prstGeom prst="rect">
            <a:avLst/>
          </a:prstGeom>
          <a:noFill/>
        </p:spPr>
      </p:pic>
      <p:pic>
        <p:nvPicPr>
          <p:cNvPr id="4" name="Picture 24" descr="http://fotocvetov.ru/pole/0550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785794"/>
            <a:ext cx="3143222" cy="2359512"/>
          </a:xfrm>
          <a:prstGeom prst="rect">
            <a:avLst/>
          </a:prstGeom>
          <a:noFill/>
        </p:spPr>
      </p:pic>
      <p:pic>
        <p:nvPicPr>
          <p:cNvPr id="5" name="Picture 32" descr="http://image.subscribe.ru/group/uploads/pa/parazityi-kak-bezopasno-ochistit-svoj-organizm/image/tNzZlNi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3643314"/>
            <a:ext cx="3000396" cy="2307997"/>
          </a:xfrm>
          <a:prstGeom prst="rect">
            <a:avLst/>
          </a:prstGeom>
          <a:noFill/>
        </p:spPr>
      </p:pic>
      <p:pic>
        <p:nvPicPr>
          <p:cNvPr id="6" name="Picture 12" descr="Белые цветы ромашк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3571876"/>
            <a:ext cx="3214710" cy="241103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4000" y="428604"/>
          <a:ext cx="7262842" cy="59293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1421"/>
                <a:gridCol w="3631421"/>
              </a:tblGrid>
              <a:tr h="296467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96467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6" descr="http://domflowers.ucoz.ru/_ph/28/6731732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4939" y="785794"/>
            <a:ext cx="3048021" cy="2286016"/>
          </a:xfrm>
          <a:prstGeom prst="rect">
            <a:avLst/>
          </a:prstGeom>
          <a:noFill/>
        </p:spPr>
      </p:pic>
      <p:pic>
        <p:nvPicPr>
          <p:cNvPr id="5" name="Picture 12" descr="С вопросами и предложениями обращайтесь : 1web@mail.ru 33323749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3571876"/>
            <a:ext cx="2214578" cy="2661652"/>
          </a:xfrm>
          <a:prstGeom prst="rect">
            <a:avLst/>
          </a:prstGeom>
          <a:noFill/>
        </p:spPr>
      </p:pic>
      <p:pic>
        <p:nvPicPr>
          <p:cNvPr id="6" name="Picture 36" descr="http://www.edu54.ru/sites/default/files/images/2011/01/f78c7f2bb4346820fb0cb185a0695ae98c385046.previe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3571876"/>
            <a:ext cx="3143273" cy="2357454"/>
          </a:xfrm>
          <a:prstGeom prst="rect">
            <a:avLst/>
          </a:prstGeom>
          <a:noFill/>
        </p:spPr>
      </p:pic>
      <p:pic>
        <p:nvPicPr>
          <p:cNvPr id="3075" name="Picture 3" descr="http://kumushka.com/uploads/posts/2011-11/1321618894_fialk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571480"/>
            <a:ext cx="2643206" cy="264320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4000" y="428604"/>
          <a:ext cx="7191404" cy="5786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5702"/>
                <a:gridCol w="3595702"/>
              </a:tblGrid>
              <a:tr h="289323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9323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Picture 34" descr="http://file.mobilmusic.ru/0b/60/b7/729688-4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57166"/>
            <a:ext cx="1918777" cy="2878165"/>
          </a:xfrm>
          <a:prstGeom prst="rect">
            <a:avLst/>
          </a:prstGeom>
          <a:noFill/>
        </p:spPr>
      </p:pic>
      <p:pic>
        <p:nvPicPr>
          <p:cNvPr id="4" name="Picture 28" descr="http://s3.uploads.ru/A92M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928670"/>
            <a:ext cx="3118095" cy="2089124"/>
          </a:xfrm>
          <a:prstGeom prst="rect">
            <a:avLst/>
          </a:prstGeom>
          <a:noFill/>
        </p:spPr>
      </p:pic>
      <p:pic>
        <p:nvPicPr>
          <p:cNvPr id="6" name="Picture 20" descr="http://fotocvetov.ru/pole/0550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3571876"/>
            <a:ext cx="3112660" cy="2336570"/>
          </a:xfrm>
          <a:prstGeom prst="rect">
            <a:avLst/>
          </a:prstGeom>
          <a:noFill/>
        </p:spPr>
      </p:pic>
      <p:pic>
        <p:nvPicPr>
          <p:cNvPr id="7" name="Picture 22" descr="http://fotocvetov.ru/pole/05502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480" y="3714752"/>
            <a:ext cx="3321866" cy="221457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71472" y="500042"/>
          <a:ext cx="6929486" cy="5857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4743"/>
                <a:gridCol w="3464743"/>
              </a:tblGrid>
              <a:tr h="292895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92895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14" descr="http://ohota-v-sibiri.ru/uploads/posts/2013-02/1361783073_elka-v-lesu-foto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500438"/>
            <a:ext cx="2071702" cy="2762269"/>
          </a:xfrm>
          <a:prstGeom prst="rect">
            <a:avLst/>
          </a:prstGeom>
          <a:noFill/>
        </p:spPr>
      </p:pic>
      <p:pic>
        <p:nvPicPr>
          <p:cNvPr id="5" name="Picture 16" descr="http://fs1.ucheba-legko.ru/images/c674b049935b665d3dfa4dd73b0c6ae1.jpg"/>
          <p:cNvPicPr>
            <a:picLocks noChangeAspect="1" noChangeArrowheads="1"/>
          </p:cNvPicPr>
          <p:nvPr/>
        </p:nvPicPr>
        <p:blipFill>
          <a:blip r:embed="rId3"/>
          <a:srcRect r="12544" b="6647"/>
          <a:stretch>
            <a:fillRect/>
          </a:stretch>
        </p:blipFill>
        <p:spPr bwMode="auto">
          <a:xfrm>
            <a:off x="1428728" y="642918"/>
            <a:ext cx="1894603" cy="2615411"/>
          </a:xfrm>
          <a:prstGeom prst="rect">
            <a:avLst/>
          </a:prstGeom>
          <a:noFill/>
        </p:spPr>
      </p:pic>
      <p:pic>
        <p:nvPicPr>
          <p:cNvPr id="6" name="Picture 18" descr="http://chegepe3.narod.ru/content/plant/kedr_sibirsk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571480"/>
            <a:ext cx="1919004" cy="2609846"/>
          </a:xfrm>
          <a:prstGeom prst="rect">
            <a:avLst/>
          </a:prstGeom>
          <a:noFill/>
        </p:spPr>
      </p:pic>
      <p:pic>
        <p:nvPicPr>
          <p:cNvPr id="7" name="Picture 28" descr="http://www.rasteniya-lecarstvennie.ru/uploads/posts/2010-10/1287225334_derevo-topol-chernyj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3571876"/>
            <a:ext cx="1946666" cy="259555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26900"/>
      </a:hlink>
      <a:folHlink>
        <a:srgbClr val="FBD5B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68</Words>
  <Application>Microsoft Office PowerPoint</Application>
  <PresentationFormat>Экран (4:3)</PresentationFormat>
  <Paragraphs>22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МОЛОДЦЫ!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АсКомп</cp:lastModifiedBy>
  <cp:revision>28</cp:revision>
  <dcterms:created xsi:type="dcterms:W3CDTF">2013-08-23T08:38:35Z</dcterms:created>
  <dcterms:modified xsi:type="dcterms:W3CDTF">2014-01-07T09:53:47Z</dcterms:modified>
</cp:coreProperties>
</file>