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1" r:id="rId3"/>
    <p:sldId id="258" r:id="rId4"/>
    <p:sldId id="279" r:id="rId5"/>
    <p:sldId id="260" r:id="rId6"/>
    <p:sldId id="280" r:id="rId7"/>
    <p:sldId id="265" r:id="rId8"/>
    <p:sldId id="267" r:id="rId9"/>
    <p:sldId id="282" r:id="rId10"/>
    <p:sldId id="270" r:id="rId11"/>
    <p:sldId id="278" r:id="rId12"/>
    <p:sldId id="274" r:id="rId13"/>
    <p:sldId id="296" r:id="rId14"/>
    <p:sldId id="277" r:id="rId15"/>
    <p:sldId id="284" r:id="rId16"/>
    <p:sldId id="288" r:id="rId17"/>
    <p:sldId id="290" r:id="rId18"/>
    <p:sldId id="292" r:id="rId19"/>
    <p:sldId id="286" r:id="rId20"/>
    <p:sldId id="295" r:id="rId21"/>
    <p:sldId id="29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38A4D-56E4-40EE-8D19-7E3D013B8709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6EB5B-242C-4B7E-8D13-E31510AD7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4"/>
            <a:ext cx="7772400" cy="22860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b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b="1" dirty="0" smtClean="0">
                <a:solidFill>
                  <a:srgbClr val="FF0000"/>
                </a:solidFill>
                <a:cs typeface="Aharoni" pitchFamily="2" charset="-79"/>
              </a:rPr>
              <a:t> «В гостях у народных мастеров»</a:t>
            </a:r>
            <a:br>
              <a:rPr lang="ru-RU" b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b="1" dirty="0" smtClean="0">
                <a:solidFill>
                  <a:srgbClr val="FF0000"/>
                </a:solidFill>
                <a:cs typeface="Aharoni" pitchFamily="2" charset="-79"/>
              </a:rPr>
              <a:t> </a:t>
            </a:r>
            <a:r>
              <a:rPr lang="ru-RU" sz="1800" b="1" dirty="0" smtClean="0"/>
              <a:t>«Самым высоким видом искусства,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самым талантливым, самым гениальным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является народное искусство,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то есть то, что запечатлено народом,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сохранено, что народ пронес через столетия».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М.И. Калинин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b="1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b="1" dirty="0" smtClean="0">
                <a:solidFill>
                  <a:srgbClr val="FF0000"/>
                </a:solidFill>
                <a:cs typeface="Aharoni" pitchFamily="2" charset="-79"/>
              </a:rPr>
            </a:br>
            <a:endParaRPr lang="ru-RU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Автор: Тарасова Татьяна Николаевна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Воспитатель МДОУ ИРМО «Марковский детский сад комбинированного вида»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852915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900igr.net/data/iskusstvo/Filimonovskaja-igrushka.files/0016-018-Igrushki-ili-zabavki-stoili-na-bazare-kopejki-poetomu-nuzhno-bylo-i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3000375" cy="5238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652" name="Picture 4" descr="http://www.kustari.net/userfiles/9.jpg"/>
          <p:cNvPicPr>
            <a:picLocks noChangeAspect="1" noChangeArrowheads="1"/>
          </p:cNvPicPr>
          <p:nvPr/>
        </p:nvPicPr>
        <p:blipFill>
          <a:blip r:embed="rId3"/>
          <a:srcRect l="7089" t="2836" r="7907"/>
          <a:stretch>
            <a:fillRect/>
          </a:stretch>
        </p:blipFill>
        <p:spPr bwMode="auto">
          <a:xfrm>
            <a:off x="4786313" y="928670"/>
            <a:ext cx="3251129" cy="5181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357290" y="1071547"/>
            <a:ext cx="7572428" cy="5078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Словно белые метели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апорошили цветы -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Вазы, чашки, блюда Гжели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ебывалой красоты.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Звучность в темно – синей краске,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ежность в светло –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голубой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…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Розы гжельские, как в сказке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На посуде пред тобой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 Фарфоровые чайники, подсвечники, часы,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Животные и птицы невиданной красы.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Деревня в Подмосковье прославилась, теперь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Известно всем в народе ее названье — Гжель.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Гордятся в Гжели жители небесной синевой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встретите на свете вы красоты такой.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Голубизну небесную, что сердцу так мила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Кисть мастера, на чашку, легко перенесла.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каждого художника есть свой узор  любимый.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в каждом отражается сторонушка  родимая.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Ее трава шелковая, ее цветы весенние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мастерство волшебное, достойно восхищения.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Голубая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гжель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docs.google.com/viewer?url=http%3A%2F%2Fnsportal.ru%2Fsites%2Fdefault%2Ffiles%2F2012%2F9%2Fgzhel.pptx&amp;docid=14074fd9166b5678e832b114f8fd8976&amp;a=bi&amp;pagenumber=8&amp;w=800"/>
          <p:cNvPicPr/>
          <p:nvPr/>
        </p:nvPicPr>
        <p:blipFill>
          <a:blip r:embed="rId2"/>
          <a:srcRect l="56013" t="5104" r="1897" b="11518"/>
          <a:stretch>
            <a:fillRect/>
          </a:stretch>
        </p:blipFill>
        <p:spPr bwMode="auto">
          <a:xfrm>
            <a:off x="642910" y="642918"/>
            <a:ext cx="2928958" cy="342902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https://docs.google.com/viewer?url=http%3A%2F%2Fnsportal.ru%2Fsites%2Fdefault%2Ffiles%2F2012%2F9%2Fgzhel.pptx&amp;docid=14074fd9166b5678e832b114f8fd8976&amp;a=bi&amp;pagenumber=2&amp;w=524"/>
          <p:cNvPicPr/>
          <p:nvPr/>
        </p:nvPicPr>
        <p:blipFill>
          <a:blip r:embed="rId3"/>
          <a:srcRect l="4198" t="27099" r="57157" b="4198"/>
          <a:stretch>
            <a:fillRect/>
          </a:stretch>
        </p:blipFill>
        <p:spPr bwMode="auto">
          <a:xfrm>
            <a:off x="6072198" y="714356"/>
            <a:ext cx="2643206" cy="378621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http://kids.moy.su/_si/0/2603055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214686"/>
            <a:ext cx="3500462" cy="328614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012954"/>
            <a:ext cx="628652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Жостовский</a:t>
            </a:r>
            <a:r>
              <a:rPr lang="ru-RU" sz="2800" b="1" dirty="0" smtClean="0">
                <a:solidFill>
                  <a:srgbClr val="FF0000"/>
                </a:solidFill>
              </a:rPr>
              <a:t> поднос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b="1" dirty="0" err="1" smtClean="0">
                <a:solidFill>
                  <a:srgbClr val="FF0000"/>
                </a:solidFill>
              </a:rPr>
              <a:t>Жостово</a:t>
            </a:r>
            <a:r>
              <a:rPr lang="ru-RU" b="1" dirty="0" smtClean="0">
                <a:solidFill>
                  <a:srgbClr val="FF0000"/>
                </a:solidFill>
              </a:rPr>
              <a:t> непросто вам под Москвой деревня.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Мастерством умельцы там славятся издревле.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Свежесть утра, жемчуг рос и цветенье лета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Выливают на поднос красками букета.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Очарована стою я в музейном зале,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Восхищенья не таю: ведь в самом Версале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Не найдётся красоты, тем узорам равной.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 величье простоты –тайны самой главной –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Душу трогает до слёз, покоряет сердце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Чудо – </a:t>
            </a:r>
            <a:r>
              <a:rPr lang="ru-RU" b="1" dirty="0" err="1" smtClean="0">
                <a:solidFill>
                  <a:srgbClr val="FF0000"/>
                </a:solidFill>
              </a:rPr>
              <a:t>жостовский</a:t>
            </a:r>
            <a:r>
              <a:rPr lang="ru-RU" b="1" dirty="0" smtClean="0">
                <a:solidFill>
                  <a:srgbClr val="FF0000"/>
                </a:solidFill>
              </a:rPr>
              <a:t> поднос – в мир прекрасный дверца!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lol54.ru/uploads/posts/2011-08/1312187235_1311347726_ebe5cfadf9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3071833" cy="2303875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4820" name="Picture 4" descr="http://img1.liveinternet.ru/images/attach/c/6/90/196/90196615_2222299_2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618025"/>
            <a:ext cx="3476616" cy="273262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4822" name="AutoShape 6" descr="http://img.ashkimsin.ru/forums/monthly_04_2010/user2076/post53930_img1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24" name="AutoShape 8" descr="http://img.ashkimsin.ru/forums/monthly_04_2010/user2076/post53930_img1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" name="Рисунок 5" descr="http://img.ashkimsin.ru/forums/monthly_04_2010/user2076/post53930_img1_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000108"/>
            <a:ext cx="2571768" cy="25510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071546"/>
            <a:ext cx="614366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БОГОРОДСКАЯ ИГРУШКА</a:t>
            </a:r>
          </a:p>
          <a:p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В Богородске-городке все гуляют налегке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На широких улицах никогда не хмурятся.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Там из липовой доски есть лекарство от тоски: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Потому что стар и млад всем игрушки мастерят.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Даже старые старушки делают себе игрушки.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47.radikal.ru/i118/1210/a0/c0c58f0e76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3200400" cy="381952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://gl00.weburg.net/00/events/5/21718/original/467997.jpg"/>
          <p:cNvPicPr>
            <a:picLocks noChangeAspect="1" noChangeArrowheads="1"/>
          </p:cNvPicPr>
          <p:nvPr/>
        </p:nvPicPr>
        <p:blipFill>
          <a:blip r:embed="rId3"/>
          <a:srcRect t="12000" b="17999"/>
          <a:stretch>
            <a:fillRect/>
          </a:stretch>
        </p:blipFill>
        <p:spPr bwMode="auto">
          <a:xfrm>
            <a:off x="3857620" y="4071942"/>
            <a:ext cx="4762500" cy="250033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0" name="Picture 6" descr="http://900igr.net/datai/izo/Russkaja-igrushka/0013-026-Bogorodskaja-igrush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642918"/>
            <a:ext cx="3615644" cy="278608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357166"/>
            <a:ext cx="67866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МАТРЁШКИ</a:t>
            </a:r>
          </a:p>
          <a:p>
            <a:r>
              <a:rPr lang="ru-RU" dirty="0" smtClean="0"/>
              <a:t>Кто матрешку сделал, я не знаю. Но известно мне, что сотни лет</a:t>
            </a:r>
          </a:p>
          <a:p>
            <a:r>
              <a:rPr lang="ru-RU" dirty="0" smtClean="0"/>
              <a:t>Вместе с </a:t>
            </a:r>
            <a:r>
              <a:rPr lang="ru-RU" dirty="0" err="1" smtClean="0"/>
              <a:t>Ванькой-встанькой</a:t>
            </a:r>
            <a:r>
              <a:rPr lang="ru-RU" dirty="0" smtClean="0"/>
              <a:t>, как живая, покоряет кукла белый свет.</a:t>
            </a:r>
          </a:p>
          <a:p>
            <a:r>
              <a:rPr lang="ru-RU" dirty="0" smtClean="0"/>
              <a:t>Где он краски брал, искусный мастер, в нивах шумных, в сказочном лесу?</a:t>
            </a:r>
          </a:p>
          <a:p>
            <a:r>
              <a:rPr lang="ru-RU" dirty="0" smtClean="0"/>
              <a:t>Создал образ неуемной страсти, истинную русскую красу.</a:t>
            </a:r>
          </a:p>
          <a:p>
            <a:r>
              <a:rPr lang="ru-RU" dirty="0" smtClean="0"/>
              <a:t>На щеках навел зари румянец,  неба синь всплеснул в ее глаза</a:t>
            </a:r>
          </a:p>
          <a:p>
            <a:r>
              <a:rPr lang="ru-RU" dirty="0" smtClean="0"/>
              <a:t>И, пустив в неповторимый танец, он, должно быть, весело сказал:</a:t>
            </a:r>
          </a:p>
          <a:p>
            <a:r>
              <a:rPr lang="ru-RU" dirty="0" smtClean="0"/>
              <a:t>“Ну и ой, гуляй теперь по свету, весели себя, честной народ”. </a:t>
            </a:r>
          </a:p>
          <a:p>
            <a:r>
              <a:rPr lang="ru-RU" dirty="0" smtClean="0"/>
              <a:t>И матрешка через всю планету  до сих пор уверенно идет.</a:t>
            </a:r>
          </a:p>
          <a:p>
            <a:r>
              <a:rPr lang="ru-RU" dirty="0" smtClean="0"/>
              <a:t>Выступает гордо, величаво, с удалой улыбкой на лице,</a:t>
            </a:r>
          </a:p>
          <a:p>
            <a:r>
              <a:rPr lang="ru-RU" dirty="0" smtClean="0"/>
              <a:t>И летит за ней по миру слава о безвестном мастере-творце.</a:t>
            </a:r>
          </a:p>
          <a:p>
            <a:r>
              <a:rPr lang="ru-RU" dirty="0" smtClean="0"/>
              <a:t>Наша русская матрешка не стареет сотню лет.</a:t>
            </a:r>
          </a:p>
          <a:p>
            <a:r>
              <a:rPr lang="ru-RU" dirty="0" smtClean="0"/>
              <a:t>В красоте, в таланте русском весь находится секрет.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ic.pics.livejournal.com/ako_polis/14042509/806653/806653_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929090" cy="2946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04" name="Picture 4" descr="http://img0.liveinternet.ru/images/attach/c/4/83/727/83727700_large_njlaErUy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357562"/>
            <a:ext cx="4881554" cy="3165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06" name="Picture 6" descr="http://img0.liveinternet.ru/images/attach/c/3/77/722/77722558_large_15947439913510m750x740uc9367.jpg"/>
          <p:cNvPicPr>
            <a:picLocks noChangeAspect="1" noChangeArrowheads="1"/>
          </p:cNvPicPr>
          <p:nvPr/>
        </p:nvPicPr>
        <p:blipFill>
          <a:blip r:embed="rId4"/>
          <a:srcRect l="6667" t="11250" r="6666" b="6249"/>
          <a:stretch>
            <a:fillRect/>
          </a:stretch>
        </p:blipFill>
        <p:spPr bwMode="auto">
          <a:xfrm>
            <a:off x="6143636" y="285728"/>
            <a:ext cx="2701655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1142984"/>
            <a:ext cx="664371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ВОЛОГОДСКОЕ КРУЖЕВО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Вологодская избушка, в небе ясная луна,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Одинокая старушка засиделась у окна.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Труд у бабки Пелагеи с молодых годов в чести.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Принялась за рукоделье – стала кружево плести.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Застучали друг о дружку деревянные коклюшки.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Чтоб узор был ровный, гладкий, у старушки есть булавки: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Их в подушечку воткнёт, белой нитью оплетет,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 узорная снежинка, как нетающая льдинка,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Все растет, растет, растет. Светит ласковое солнце,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Новый день в избу стучится. Ай да бабка – мастерица!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Кружевной, изящный, нежный, весь воздушный, белоснежный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Так смогла сплести узор – Не нарадуется взор!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Нитяная паутинка как узоры изо льда…</a:t>
            </a:r>
          </a:p>
          <a:p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Пелагеина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снежинка не растает никогда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Дымковская игрушка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 flipV="1">
            <a:off x="6072198" y="1071546"/>
            <a:ext cx="13573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1214423"/>
            <a:ext cx="6143652" cy="564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Ели спят у большака в инее седом.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Спят деревья, спит река,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Скованная льдом. Мягко падает снежок,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Вьется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голубой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дымок. Дым идет из труб столбом,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Точно в дымке все кругом.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Голубые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дали,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И село большое Дымково назвали.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Там любили песни, пляски. В селе рождались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чудо-сказки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Вечера зимою длинны, и лепили там из глины.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Все игрушки не простые, а волшебно расписные.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Белоснежны, как березки, кружочки, клеточки, полоски –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Простой, казалось бы, узор, но отвести не в силах взор.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И пошла о Дымке слава, заслужив на это право.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Говорят о ней повсюду. Удивительному чуду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Мы поклонимся не раз.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amnesia.pavelbers.com/Kruzevo%2051-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571875" cy="4762500"/>
          </a:xfrm>
          <a:prstGeom prst="rect">
            <a:avLst/>
          </a:prstGeom>
          <a:noFill/>
        </p:spPr>
      </p:pic>
      <p:pic>
        <p:nvPicPr>
          <p:cNvPr id="55300" name="Picture 4" descr="http://img1.liveinternet.ru/images/attach/c/7/97/399/97399829_param6_423_6nhi214.jpg"/>
          <p:cNvPicPr>
            <a:picLocks noChangeAspect="1" noChangeArrowheads="1"/>
          </p:cNvPicPr>
          <p:nvPr/>
        </p:nvPicPr>
        <p:blipFill>
          <a:blip r:embed="rId3"/>
          <a:srcRect t="10714" b="12142"/>
          <a:stretch>
            <a:fillRect/>
          </a:stretch>
        </p:blipFill>
        <p:spPr bwMode="auto">
          <a:xfrm>
            <a:off x="5786446" y="285728"/>
            <a:ext cx="2832894" cy="3071834"/>
          </a:xfrm>
          <a:prstGeom prst="rect">
            <a:avLst/>
          </a:prstGeom>
          <a:noFill/>
        </p:spPr>
      </p:pic>
      <p:pic>
        <p:nvPicPr>
          <p:cNvPr id="55302" name="Picture 6" descr="http://img1.liveinternet.ru/images/attach/c/5/86/1/86001677_003r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500438"/>
            <a:ext cx="3143272" cy="313878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443841"/>
            <a:ext cx="63579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Славилась Россия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чудо-мастерами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Дерево и глину в сказку превращали.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Красками и кистью красоту творили;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Своему искусству молодых учили.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Русские матрешки в сарафанах ярких,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Хохломские ложки - лучше нет подарка.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Дымковские барыни, кони, петушки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 Павловские все в цветах платки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Синь озер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голубых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, белые снега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Подарила гжели матушка-земля.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Балалайки звонкие, тульский самовар.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Будет рад подарку всяк, и млад и стар.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Сувенир, сувенир, русский сувенир.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Русский сувенир покорил весь мир.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olesy.ru/_mod_files/ce_images/blog/f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000372"/>
            <a:ext cx="2928958" cy="34766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http://ds-123.nios.ru/images/5400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14290"/>
            <a:ext cx="2714644" cy="3571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http://shkola7gnomov.ru/pictures/spreads/75af57836d9a0e03a5db128ebf7336ff-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786058"/>
            <a:ext cx="3000396" cy="3643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571736" y="1571612"/>
            <a:ext cx="58579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Городецкая роспись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166843"/>
            <a:ext cx="6286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Есть на Волге город древний, по названью – Городец.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Славиться по всей России своей росписью, творец.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Распускаются букеты, ярко красками горя,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Чудо – птицы там порхают, будто в сказку нас зовя.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Если взглянешь на дощечки, ты увидишь чудеса!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Городецкие узоры тонко вывела рука!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Городецкий конь бежит, вся земля под ним дрожит!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Птицы яркие летают, и кувшинки расцветают!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3500438"/>
            <a:ext cx="5715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Наши доски расписные, посмотрите вот какие.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Все хотим вам показать и подробно описать.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 розанам и купавкам городецкий скачет конь,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 цветами весь расписан, до чего ж красивый он.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Три девицы молодые под розанами стоят.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“Где же хлопцы удалые?” Во все стороны глядят.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Городецкая роспись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642918"/>
            <a:ext cx="2928958" cy="27860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Городецкая роспись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4071966" cy="30003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Рисунок 12" descr="Городецкая роспись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714752"/>
            <a:ext cx="3786214" cy="2643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Золотая хохлома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285860"/>
            <a:ext cx="6000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ХОХЛОМСКАЯ РОСПИСЬ- АЛЫХ ЯГОД РОССЫПЬ.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ОТГОЛОСКИ ЛЕТА В ЗЕЛЕНИ ТРАВЫ.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РОЩИ-ПЕРЕЛЕСКИ. ШЕЛКОВЫЕ ВСПЛЕСКИ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СОЛНЕЧНО-МЕДОВОЙ ЗОЛОТОЙ ЛИСТВЫ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У КРАСЫ ТОЧЕНОЙ –САРАФАН ПАРЧОВЫЙ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ПО ВОЛНАМ УЗОРОВ ЯХОНТЫ ГОРЯТ.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ЧТО ЗА ЧАРОДЕИ ХОХЛОМУ ОДЕЛИ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 ЭТОТ НЕСКАЗАННЫЙ ПРАЗДНИЧНЫЙ НАРЯД?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РОСПИСЬ ХОХЛОМСКАЯ СЛОВНО КОЛДОВСКАЯ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 СКАЗОЧНУЮ ПЕСНЮ ПРОСИТСЯ САМА.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И НИГДЕ НА СВЕТЕ НЕТ ТАКИХ СОЦВЕТИЙ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ВСЕХ ЧУДЕС ЧУДЕСНЕЙ НАША ХОХЛОМ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G:\хохлома\х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3822700" cy="37734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http://img1.liveinternet.ru/images/foto/c/9/apps/2/767/2767883_isskustvo-detyam_xoxloma-014.jpg"/>
          <p:cNvPicPr/>
          <p:nvPr/>
        </p:nvPicPr>
        <p:blipFill>
          <a:blip r:embed="rId3"/>
          <a:srcRect l="4302" t="12511" r="56013" b="17623"/>
          <a:stretch>
            <a:fillRect/>
          </a:stretch>
        </p:blipFill>
        <p:spPr bwMode="auto">
          <a:xfrm>
            <a:off x="5929322" y="357166"/>
            <a:ext cx="2643206" cy="34290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2" descr="G:\хохлома\х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3643314"/>
            <a:ext cx="3598694" cy="27352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Каргопольская</a:t>
            </a:r>
            <a:r>
              <a:rPr lang="ru-RU" sz="3600" b="1" dirty="0" smtClean="0">
                <a:solidFill>
                  <a:srgbClr val="C00000"/>
                </a:solidFill>
              </a:rPr>
              <a:t> игрушка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belomoruzor.narod.ru/figur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091997"/>
            <a:ext cx="3148005" cy="38372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28" name="AutoShape 4" descr="http://snp-kukla.ucoz.ru/_ph/182/6253835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www.maaam.ru/upload/blogs/da49ad1f665c4385a80f2115b09b6944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1070748"/>
            <a:ext cx="4857784" cy="32297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Филимоновская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игрушка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285860"/>
            <a:ext cx="62150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Есть под Тулой деревенька, Филимоново зовут.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И живут там мастерицы, что добро в дома несут.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И добро там не простое, и не злато, серебро.</a:t>
            </a:r>
          </a:p>
          <a:p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Филимоновской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игрушкой называется оно.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Сильно вытянуты шеи и корова, как жираф,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И медведь, что Змей Горыныч, только это просто так.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Чтобы звери, птицы, кони, барышни, солдаты, 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И коровы, и медведи нравились ребятам.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Чтоб добром и красотою сердце согревало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И чтоб сказка никогда нас не покидала.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910</Words>
  <Application>Microsoft Office PowerPoint</Application>
  <PresentationFormat>Экран (4:3)</PresentationFormat>
  <Paragraphs>137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«В гостях у народных мастеров»  «Самым высоким видом искусства, самым талантливым, самым гениальным является народное искусство, то есть то, что запечатлено народом, сохранено, что народ пронес через столетия». М.И. Калинин  </vt:lpstr>
      <vt:lpstr>Дымковская игрушка</vt:lpstr>
      <vt:lpstr>Слайд 3</vt:lpstr>
      <vt:lpstr>Городецкая роспись</vt:lpstr>
      <vt:lpstr>Слайд 5</vt:lpstr>
      <vt:lpstr>Золотая хохлома</vt:lpstr>
      <vt:lpstr>Слайд 7</vt:lpstr>
      <vt:lpstr>Каргопольская игрушка</vt:lpstr>
      <vt:lpstr>Филимоновская игрушка</vt:lpstr>
      <vt:lpstr>Слайд 10</vt:lpstr>
      <vt:lpstr>Голубая гжель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АсКомп</cp:lastModifiedBy>
  <cp:revision>51</cp:revision>
  <dcterms:created xsi:type="dcterms:W3CDTF">2013-10-31T10:14:44Z</dcterms:created>
  <dcterms:modified xsi:type="dcterms:W3CDTF">2014-01-10T00:33:43Z</dcterms:modified>
</cp:coreProperties>
</file>