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2" r:id="rId2"/>
    <p:sldId id="256" r:id="rId3"/>
    <p:sldId id="304" r:id="rId4"/>
    <p:sldId id="321" r:id="rId5"/>
    <p:sldId id="260" r:id="rId6"/>
    <p:sldId id="262" r:id="rId7"/>
    <p:sldId id="264" r:id="rId8"/>
    <p:sldId id="265" r:id="rId9"/>
    <p:sldId id="269" r:id="rId10"/>
    <p:sldId id="270" r:id="rId11"/>
    <p:sldId id="271" r:id="rId12"/>
    <p:sldId id="272" r:id="rId13"/>
    <p:sldId id="266" r:id="rId14"/>
    <p:sldId id="273" r:id="rId15"/>
    <p:sldId id="305" r:id="rId16"/>
    <p:sldId id="311" r:id="rId17"/>
    <p:sldId id="306" r:id="rId18"/>
    <p:sldId id="307" r:id="rId19"/>
    <p:sldId id="308" r:id="rId20"/>
    <p:sldId id="309" r:id="rId21"/>
    <p:sldId id="310" r:id="rId22"/>
    <p:sldId id="284" r:id="rId23"/>
    <p:sldId id="290" r:id="rId24"/>
    <p:sldId id="297" r:id="rId25"/>
    <p:sldId id="312" r:id="rId26"/>
    <p:sldId id="313" r:id="rId27"/>
    <p:sldId id="314" r:id="rId28"/>
    <p:sldId id="299" r:id="rId29"/>
    <p:sldId id="300" r:id="rId30"/>
    <p:sldId id="319" r:id="rId31"/>
    <p:sldId id="317" r:id="rId32"/>
    <p:sldId id="320" r:id="rId33"/>
    <p:sldId id="316" r:id="rId34"/>
    <p:sldId id="323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33CC33"/>
    <a:srgbClr val="006600"/>
    <a:srgbClr val="339933"/>
    <a:srgbClr val="12CC81"/>
    <a:srgbClr val="C0504D"/>
    <a:srgbClr val="996600"/>
    <a:srgbClr val="99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0" autoAdjust="0"/>
    <p:restoredTop sz="93215" autoAdjust="0"/>
  </p:normalViewPr>
  <p:slideViewPr>
    <p:cSldViewPr>
      <p:cViewPr varScale="1">
        <p:scale>
          <a:sx n="106" d="100"/>
          <a:sy n="106" d="100"/>
        </p:scale>
        <p:origin x="-1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95ED3-6258-4880-AB3D-4334BE2530FD}" type="datetimeFigureOut">
              <a:rPr lang="ru-RU"/>
              <a:pPr>
                <a:defRPr/>
              </a:pPr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6227C-F1A7-4367-B8A6-D3069F8D9E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ABA74-B8DB-4FA2-9855-D2FFB5DCA8B3}" type="datetimeFigureOut">
              <a:rPr lang="ru-RU"/>
              <a:pPr>
                <a:defRPr/>
              </a:pPr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96282-6E51-4735-9A82-42FDDF35B0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2608A-2E61-404D-AC81-9C540AC2107C}" type="datetimeFigureOut">
              <a:rPr lang="ru-RU"/>
              <a:pPr>
                <a:defRPr/>
              </a:pPr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6B328-9D1F-49A2-BB27-53F8998AF2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212B1-AE65-434A-AF0C-9A4CC11E5814}" type="datetimeFigureOut">
              <a:rPr lang="ru-RU"/>
              <a:pPr>
                <a:defRPr/>
              </a:pPr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DE3C0-D3E6-4892-80A3-B12CDBE86B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9F1C9-C276-47BE-A6FE-579A686314FB}" type="datetimeFigureOut">
              <a:rPr lang="ru-RU"/>
              <a:pPr>
                <a:defRPr/>
              </a:pPr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FA1CB-677F-464A-9302-E86A80DD43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14516-1EF5-457F-B484-4EE219ABAD71}" type="datetimeFigureOut">
              <a:rPr lang="ru-RU"/>
              <a:pPr>
                <a:defRPr/>
              </a:pPr>
              <a:t>10.01.2014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CF0B5-96C0-4174-B731-33C88C6A37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A9BB7-65A9-4401-8835-44614CBFD963}" type="datetimeFigureOut">
              <a:rPr lang="ru-RU"/>
              <a:pPr>
                <a:defRPr/>
              </a:pPr>
              <a:t>10.01.2014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FF6BD-8CFD-4919-B62E-B589D0BA44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5F1A3-E516-4CDE-AA3B-998D15639EB2}" type="datetimeFigureOut">
              <a:rPr lang="ru-RU"/>
              <a:pPr>
                <a:defRPr/>
              </a:pPr>
              <a:t>10.01.2014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78851-B67E-4E93-992E-05D5367E41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EA494-0631-43C2-80F3-A1501474D109}" type="datetimeFigureOut">
              <a:rPr lang="ru-RU"/>
              <a:pPr>
                <a:defRPr/>
              </a:pPr>
              <a:t>10.01.2014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4A07D-3D20-4586-8A20-61BF98FF4B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F70AC-B363-43F6-91E9-213D490228CC}" type="datetimeFigureOut">
              <a:rPr lang="ru-RU"/>
              <a:pPr>
                <a:defRPr/>
              </a:pPr>
              <a:t>10.01.2014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29435-B5CB-48E0-B04A-7C97BF7AC0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C6285-578D-480D-A4BE-D2CF30809A41}" type="datetimeFigureOut">
              <a:rPr lang="ru-RU"/>
              <a:pPr>
                <a:defRPr/>
              </a:pPr>
              <a:t>10.01.2014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04A91-8514-4432-A079-AFD98748C8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A998C9-9757-420A-A98F-4DC0BDF4AEC4}" type="datetimeFigureOut">
              <a:rPr lang="ru-RU"/>
              <a:pPr>
                <a:defRPr/>
              </a:pPr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5E023E-B8CE-4FE6-B9DC-B81D913FF0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med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6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gif-and-jpeg.ru/d/37581-2/jivotniy_mir1639.jpg" TargetMode="External"/><Relationship Id="rId2" Type="http://schemas.openxmlformats.org/officeDocument/2006/relationships/hyperlink" Target="http://www.deskpicture.com/DPs/Nature/Animals/walrus_3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echnologijos.lt/upload/image/technologijos/archyvas/gamta/klimato_kaita/gresme_ursus_maritimus/gresme_ursus_maritimus-f.jpg" TargetMode="External"/><Relationship Id="rId4" Type="http://schemas.openxmlformats.org/officeDocument/2006/relationships/hyperlink" Target="http://stat16.privet.ru/lr/0b0ef7ff3afb03f748add26ab6492dca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wunderkind-blog.ru/wp-content/uploads/2012/01/Poznavatelnye_zanyati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571480"/>
            <a:ext cx="7772400" cy="1428760"/>
          </a:xfrm>
        </p:spPr>
        <p:txBody>
          <a:bodyPr/>
          <a:lstStyle/>
          <a:p>
            <a:r>
              <a:rPr lang="ru-RU" sz="2600" b="1" dirty="0" smtClean="0"/>
              <a:t>Мультимедийная презентация к совместной коррекционно-развивающей деятельности с детьми </a:t>
            </a:r>
            <a:br>
              <a:rPr lang="ru-RU" sz="2600" b="1" dirty="0" smtClean="0"/>
            </a:br>
            <a:r>
              <a:rPr lang="ru-RU" sz="2600" b="1" dirty="0" smtClean="0"/>
              <a:t> по теме «Животные Севера»</a:t>
            </a:r>
            <a:endParaRPr lang="ru-RU" sz="2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643578"/>
            <a:ext cx="9144000" cy="1214422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Презентацию подготовила: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 учитель-дефектолог МБДОУ «ДСКВ № 90»  </a:t>
            </a:r>
            <a:r>
              <a:rPr lang="ru-RU" sz="2000" b="1" smtClean="0">
                <a:solidFill>
                  <a:schemeClr val="tx1"/>
                </a:solidFill>
              </a:rPr>
              <a:t>города Братска</a:t>
            </a:r>
            <a:endParaRPr lang="ru-RU" sz="2000" b="1" dirty="0" smtClean="0">
              <a:solidFill>
                <a:schemeClr val="tx1"/>
              </a:solidFill>
            </a:endParaRPr>
          </a:p>
          <a:p>
            <a:r>
              <a:rPr lang="ru-RU" sz="2000" b="1" dirty="0" smtClean="0">
                <a:solidFill>
                  <a:schemeClr val="tx1"/>
                </a:solidFill>
              </a:rPr>
              <a:t>Мотовилова И. В.</a:t>
            </a:r>
          </a:p>
          <a:p>
            <a:endParaRPr lang="ru-RU" sz="2000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2770" name="Picture 2" descr="http://img-fotki.yandex.ru/get/3006/saxa-1234.1/0_1c648_fb300beb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1746" name="Picture 2" descr="http://gif-and-jpeg.ru/d/37581-2/jivotniy_mir16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22" name="Picture 2" descr="http://i055.radikal.ru/1011/41/c93332c05ab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9698" name="Picture 2" descr="http://www.zooclub.ru/attach/fotogal/oboi/parno/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8674" name="Picture 2" descr="http://ifun.ru/static/k/e/keh59w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9394" name="Picture 2" descr="http://im0-tub-ru.yandex.net/i?id=380322958-22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http://im4-tub-ru.yandex.net/i?id=399258943-64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8370" name="Picture 2" descr="http://im7-tub-ru.yandex.net/i?id=312535664-07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7346" name="Picture 2" descr="http://im7-tub-ru.yandex.net/i?id=434228978-64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funduck.ru/uploads/posts/2012-06/thumbs/1338747871_fotografii-zhivotnih-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43010" name="Picture 2" descr="http://s44.radikal.ru/i106/1003/4f/5f0debb0393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://www.fotki.ykt.ru/albums/userpics/10238/ddd_44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42" name="Picture 2" descr="http://im5-tub-ru.yandex.net/i?id=334461170-60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7650" name="Picture 2" descr="http://im6-tub-ru.yandex.net/i?id=115618431-28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6" name="Picture 2" descr="http://im7-tub-ru.yandex.net/i?id=118373018-36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2" name="Picture 2" descr="http://im8-tub-ru.yandex.net/i?id=440979422-14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funduck.ru/uploads/posts/2012-06/thumbs/1338747871_fotografii-zhivotnih-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40962" name="Picture 2" descr="http://bms.24open.ru/images/851bb016113bc6e74a31f4a31532a45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6562" name="Picture 2" descr="http://im3-tub-ru.yandex.net/i?id=56871755-25-72&amp;n=2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6868" name="Picture 5" descr="http://im8-tub.yandex.net/i?id=134924338-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57688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7" descr="http://im2-tub.yandex.net/i?id=23315559-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0"/>
            <a:ext cx="4786314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9" descr="http://im6-tub.yandex.net/i?id=14749220-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14688"/>
            <a:ext cx="4357686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www.deskpicture.com/DPs/Nature/Animals/walrus_3.jpg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357686" y="3214686"/>
            <a:ext cx="4786314" cy="364331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37899" name="Picture 11" descr="бел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7562"/>
            <a:ext cx="457200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www.zooclub.ru/attach/fotogal/oboi/parno/6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357561"/>
            <a:ext cx="4572000" cy="3500439"/>
          </a:xfrm>
          <a:prstGeom prst="rect">
            <a:avLst/>
          </a:prstGeom>
          <a:noFill/>
        </p:spPr>
      </p:pic>
      <p:pic>
        <p:nvPicPr>
          <p:cNvPr id="9" name="Picture 2" descr="http://im6-tub-ru.yandex.net/i?id=115618431-28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0"/>
            <a:ext cx="4572000" cy="3357562"/>
          </a:xfrm>
          <a:prstGeom prst="rect">
            <a:avLst/>
          </a:prstGeom>
          <a:noFill/>
        </p:spPr>
      </p:pic>
      <p:pic>
        <p:nvPicPr>
          <p:cNvPr id="10" name="Picture 2" descr="http://im7-tub-ru.yandex.net/i?id=118373018-36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572000" cy="33575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www.uacrussia.ru/common/img/uploaded/mc21/MC-21_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39941" name="Picture 5" descr="http://im4-tub.yandex.net/i?id=66294307-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429124" cy="3214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9" descr="вол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14687"/>
            <a:ext cx="4429124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stat16.privet.ru/lr/0b0ef7ff3afb03f748add26ab6492dca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29124" y="3214686"/>
            <a:ext cx="4714876" cy="3643314"/>
          </a:xfrm>
          <a:prstGeom prst="rect">
            <a:avLst/>
          </a:prstGeom>
          <a:noFill/>
        </p:spPr>
      </p:pic>
      <p:pic>
        <p:nvPicPr>
          <p:cNvPr id="9" name="Picture 2" descr="http://lol54.ru/uploads/posts/2012-02/thumbs/1330431501_06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0"/>
            <a:ext cx="4714876" cy="321468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099" name="Picture 3" descr="http://wunderkind-blog.ru/wp-content/uploads/2012/01/Posnavatelnoe_sanyat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" name="Picture 4" descr="http://www.uacrussia.ru/common/img/uploaded/mc21/MC-21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2" name="Picture 2" descr="http://lol54.ru/uploads/posts/2011-03/thumbs/1300860578_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hlinkClick r:id="rId2"/>
              </a:rPr>
              <a:t>Использованные ресурсы: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hlinkClick r:id="rId2"/>
              </a:rPr>
              <a:t>http://www.deskpicture.com/DPs/Nature/Animals/walrus_3.jpg</a:t>
            </a:r>
            <a:endParaRPr lang="ru-RU" sz="2800" dirty="0" smtClean="0"/>
          </a:p>
          <a:p>
            <a:pPr eaLnBrk="1" hangingPunct="1"/>
            <a:r>
              <a:rPr lang="en-US" sz="2800" dirty="0" smtClean="0">
                <a:hlinkClick r:id="rId3"/>
              </a:rPr>
              <a:t>http://gif-and-jpeg.ru/d/37581-2/jivotniy_mir1639.jpg</a:t>
            </a:r>
            <a:endParaRPr lang="ru-RU" sz="2800" dirty="0" smtClean="0"/>
          </a:p>
          <a:p>
            <a:pPr eaLnBrk="1" hangingPunct="1"/>
            <a:r>
              <a:rPr lang="en-US" sz="2800" dirty="0" smtClean="0">
                <a:hlinkClick r:id="rId4"/>
              </a:rPr>
              <a:t>http://stat16.privet.ru/lr/0b0ef7ff3afb03f748add26ab6492dca</a:t>
            </a:r>
            <a:endParaRPr lang="ru-RU" sz="2800" dirty="0" smtClean="0"/>
          </a:p>
          <a:p>
            <a:pPr eaLnBrk="1" hangingPunct="1"/>
            <a:r>
              <a:rPr lang="en-US" sz="2800" dirty="0" smtClean="0">
                <a:hlinkClick r:id="rId5"/>
              </a:rPr>
              <a:t>http://www.technologijos.lt/upload/image/technologijos/archyvas/gamta/klimato_kaita/gresme_ursus_maritimus/gresme_ursus_maritimus-f.jpg</a:t>
            </a:r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fedpress.ru/sites/fedpress/files/aleksandrovich/news/61603472_148stojbiw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8914" name="Picture 2" descr="http://im2-tub-ru.yandex.net/i?id=216936923-44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7890" name="Picture 2" descr="http://stat16.privet.ru/lr/0b0ef7ff3afb03f748add26ab6492d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5842" name="Picture 2" descr="http://www.deskpicture.com/DPs/Nature/Animals/walrus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technologijos.lt/upload/image/technologijos/archyvas/gamta/klimato_kaita/gresme_ursus_maritimus/gresme_ursus_maritimus-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268" name="Picture 2" descr="http://img.yandex.net/i/search/z-images__mas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-433388"/>
            <a:ext cx="609600" cy="91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 descr="http://im0-tub-ru.yandex.net/i?id=162676758-22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41</Words>
  <Application>Microsoft Office PowerPoint</Application>
  <PresentationFormat>Экран (4:3)</PresentationFormat>
  <Paragraphs>9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Мультимедийная презентация к совместной коррекционно-развивающей деятельности с детьми   по теме «Животные Севера»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Использованные ресурсы: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Admin</cp:lastModifiedBy>
  <cp:revision>54</cp:revision>
  <dcterms:created xsi:type="dcterms:W3CDTF">2010-12-05T09:10:53Z</dcterms:created>
  <dcterms:modified xsi:type="dcterms:W3CDTF">2014-01-10T01:13:06Z</dcterms:modified>
</cp:coreProperties>
</file>