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3786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23835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8468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5417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6075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3911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699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30571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5933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2532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8517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107069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589240"/>
            <a:ext cx="6400800" cy="864096"/>
          </a:xfrm>
        </p:spPr>
        <p:txBody>
          <a:bodyPr>
            <a:normAutofit fontScale="85000" lnSpcReduction="20000"/>
          </a:bodyPr>
          <a:lstStyle/>
          <a:p>
            <a:r>
              <a:rPr lang="ru-RU" dirty="0" smtClean="0">
                <a:solidFill>
                  <a:srgbClr val="002060"/>
                </a:solidFill>
              </a:rPr>
              <a:t>подготовила:</a:t>
            </a:r>
          </a:p>
          <a:p>
            <a:r>
              <a:rPr lang="ru-RU" dirty="0">
                <a:solidFill>
                  <a:srgbClr val="002060"/>
                </a:solidFill>
              </a:rPr>
              <a:t>в</a:t>
            </a:r>
            <a:r>
              <a:rPr lang="ru-RU" dirty="0" smtClean="0">
                <a:solidFill>
                  <a:srgbClr val="002060"/>
                </a:solidFill>
              </a:rPr>
              <a:t>оспитатель Корякина В.П.</a:t>
            </a:r>
            <a:endParaRPr lang="ru-RU" dirty="0">
              <a:solidFill>
                <a:srgbClr val="002060"/>
              </a:solidFill>
            </a:endParaRPr>
          </a:p>
        </p:txBody>
      </p:sp>
      <p:sp>
        <p:nvSpPr>
          <p:cNvPr id="4" name="Прямоугольник 3"/>
          <p:cNvSpPr/>
          <p:nvPr/>
        </p:nvSpPr>
        <p:spPr>
          <a:xfrm>
            <a:off x="251520" y="116632"/>
            <a:ext cx="8640960" cy="2463751"/>
          </a:xfrm>
          <a:prstGeom prst="rect">
            <a:avLst/>
          </a:prstGeom>
        </p:spPr>
        <p:txBody>
          <a:bodyPr wrap="square">
            <a:spAutoFit/>
          </a:bodyPr>
          <a:lstStyle/>
          <a:p>
            <a:pPr algn="ctr">
              <a:lnSpc>
                <a:spcPct val="115000"/>
              </a:lnSpc>
              <a:spcAft>
                <a:spcPts val="0"/>
              </a:spcAft>
            </a:pPr>
            <a:r>
              <a:rPr lang="ru-RU" sz="4000" b="1" dirty="0">
                <a:solidFill>
                  <a:srgbClr val="7030A0"/>
                </a:solidFill>
                <a:latin typeface="Monotype Corsiva"/>
                <a:ea typeface="Calibri"/>
                <a:cs typeface="Times New Roman"/>
              </a:rPr>
              <a:t>Мастер-класс</a:t>
            </a:r>
            <a:endParaRPr lang="ru-RU" sz="4000" dirty="0">
              <a:solidFill>
                <a:srgbClr val="7030A0"/>
              </a:solidFill>
              <a:latin typeface="Calibri"/>
              <a:ea typeface="Calibri"/>
              <a:cs typeface="Times New Roman"/>
            </a:endParaRPr>
          </a:p>
          <a:p>
            <a:pPr algn="ctr">
              <a:lnSpc>
                <a:spcPct val="115000"/>
              </a:lnSpc>
              <a:spcAft>
                <a:spcPts val="0"/>
              </a:spcAft>
            </a:pPr>
            <a:r>
              <a:rPr lang="ru-RU" sz="4000" b="1" dirty="0">
                <a:solidFill>
                  <a:srgbClr val="7030A0"/>
                </a:solidFill>
                <a:latin typeface="Monotype Corsiva"/>
                <a:ea typeface="Calibri"/>
                <a:cs typeface="Times New Roman"/>
              </a:rPr>
              <a:t>по изготовлению картины из шерсти</a:t>
            </a:r>
            <a:endParaRPr lang="ru-RU" sz="4000" dirty="0">
              <a:solidFill>
                <a:srgbClr val="7030A0"/>
              </a:solidFill>
              <a:latin typeface="Calibri"/>
              <a:ea typeface="Calibri"/>
              <a:cs typeface="Times New Roman"/>
            </a:endParaRPr>
          </a:p>
          <a:p>
            <a:pPr algn="ctr">
              <a:lnSpc>
                <a:spcPct val="115000"/>
              </a:lnSpc>
              <a:spcAft>
                <a:spcPts val="0"/>
              </a:spcAft>
            </a:pPr>
            <a:r>
              <a:rPr lang="ru-RU" sz="5400" b="1" dirty="0">
                <a:solidFill>
                  <a:srgbClr val="C00000"/>
                </a:solidFill>
                <a:latin typeface="Monotype Corsiva"/>
                <a:ea typeface="Calibri"/>
                <a:cs typeface="Times New Roman"/>
              </a:rPr>
              <a:t>«Цветок»</a:t>
            </a:r>
            <a:endParaRPr lang="ru-RU" sz="5400" dirty="0">
              <a:effectLst/>
              <a:latin typeface="Calibri"/>
              <a:ea typeface="Calibri"/>
              <a:cs typeface="Times New Roman"/>
            </a:endParaRPr>
          </a:p>
        </p:txBody>
      </p:sp>
      <p:pic>
        <p:nvPicPr>
          <p:cNvPr id="1027" name="Picture 3" descr="C:\Users\Валентина\Desktop\конкурсы\CAM01090.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412211" y="2796406"/>
            <a:ext cx="2040619" cy="272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698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5536" y="1988840"/>
            <a:ext cx="4104456" cy="4805216"/>
          </a:xfrm>
          <a:prstGeom prst="rect">
            <a:avLst/>
          </a:prstGeom>
        </p:spPr>
      </p:pic>
      <p:sp>
        <p:nvSpPr>
          <p:cNvPr id="5" name="Прямоугольник 4"/>
          <p:cNvSpPr/>
          <p:nvPr/>
        </p:nvSpPr>
        <p:spPr>
          <a:xfrm>
            <a:off x="1187624" y="234514"/>
            <a:ext cx="7560840" cy="1938992"/>
          </a:xfrm>
          <a:prstGeom prst="rect">
            <a:avLst/>
          </a:prstGeom>
          <a:noFill/>
        </p:spPr>
        <p:txBody>
          <a:bodyPr wrap="square" lIns="91440" tIns="45720" rIns="91440" bIns="45720">
            <a:spAutoFit/>
          </a:bodyPr>
          <a:lstStyle/>
          <a:p>
            <a:pPr algn="ctr"/>
            <a:r>
              <a:rPr lang="ru-RU"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Благодарю </a:t>
            </a:r>
          </a:p>
          <a:p>
            <a:pPr algn="ctr"/>
            <a:r>
              <a:rPr lang="ru-RU"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 сотрудничество!</a:t>
            </a:r>
            <a:endParaRPr lang="ru-RU"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04406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C:\Users\Валентина\Desktop\конкурсы\CAM01074.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9512" y="116632"/>
            <a:ext cx="8856984" cy="6624736"/>
          </a:xfrm>
          <a:prstGeom prst="rect">
            <a:avLst/>
          </a:prstGeom>
          <a:noFill/>
          <a:ln>
            <a:noFill/>
          </a:ln>
        </p:spPr>
      </p:pic>
    </p:spTree>
    <p:extLst>
      <p:ext uri="{BB962C8B-B14F-4D97-AF65-F5344CB8AC3E}">
        <p14:creationId xmlns:p14="http://schemas.microsoft.com/office/powerpoint/2010/main" val="1971206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Users\Валентина\Desktop\конкурсы\CAM01075.jpg"/>
          <p:cNvPicPr/>
          <p:nvPr/>
        </p:nvPicPr>
        <p:blipFill rotWithShape="1">
          <a:blip r:embed="rId2" cstate="screen">
            <a:extLst>
              <a:ext uri="{28A0092B-C50C-407E-A947-70E740481C1C}">
                <a14:useLocalDpi xmlns:a14="http://schemas.microsoft.com/office/drawing/2010/main"/>
              </a:ext>
            </a:extLst>
          </a:blip>
          <a:srcRect/>
          <a:stretch/>
        </p:blipFill>
        <p:spPr bwMode="auto">
          <a:xfrm>
            <a:off x="467544" y="216131"/>
            <a:ext cx="3600400" cy="4956792"/>
          </a:xfrm>
          <a:prstGeom prst="rect">
            <a:avLst/>
          </a:prstGeom>
          <a:noFill/>
          <a:ln>
            <a:noFill/>
          </a:ln>
          <a:extLst>
            <a:ext uri="{53640926-AAD7-44D8-BBD7-CCE9431645EC}">
              <a14:shadowObscured xmlns:a14="http://schemas.microsoft.com/office/drawing/2010/main"/>
            </a:ext>
          </a:extLst>
        </p:spPr>
      </p:pic>
      <p:pic>
        <p:nvPicPr>
          <p:cNvPr id="5" name="Рисунок 4" descr="C:\Users\Валентина\Desktop\конкурсы\CAM01084.jpg"/>
          <p:cNvPicPr/>
          <p:nvPr/>
        </p:nvPicPr>
        <p:blipFill rotWithShape="1">
          <a:blip r:embed="rId3" cstate="screen">
            <a:extLst>
              <a:ext uri="{28A0092B-C50C-407E-A947-70E740481C1C}">
                <a14:useLocalDpi xmlns:a14="http://schemas.microsoft.com/office/drawing/2010/main"/>
              </a:ext>
            </a:extLst>
          </a:blip>
          <a:srcRect/>
          <a:stretch/>
        </p:blipFill>
        <p:spPr bwMode="auto">
          <a:xfrm>
            <a:off x="4812319" y="216132"/>
            <a:ext cx="3813144" cy="4956792"/>
          </a:xfrm>
          <a:prstGeom prst="rect">
            <a:avLst/>
          </a:prstGeom>
          <a:noFill/>
          <a:ln>
            <a:noFill/>
          </a:ln>
          <a:extLst>
            <a:ext uri="{53640926-AAD7-44D8-BBD7-CCE9431645EC}">
              <a14:shadowObscured xmlns:a14="http://schemas.microsoft.com/office/drawing/2010/main"/>
            </a:ext>
          </a:extLst>
        </p:spPr>
      </p:pic>
      <p:sp>
        <p:nvSpPr>
          <p:cNvPr id="6" name="Прямоугольник 5"/>
          <p:cNvSpPr/>
          <p:nvPr/>
        </p:nvSpPr>
        <p:spPr>
          <a:xfrm>
            <a:off x="128519" y="5172923"/>
            <a:ext cx="8496944" cy="1685077"/>
          </a:xfrm>
          <a:prstGeom prst="rect">
            <a:avLst/>
          </a:prstGeom>
        </p:spPr>
        <p:txBody>
          <a:bodyPr wrap="square">
            <a:spAutoFit/>
          </a:bodyPr>
          <a:lstStyle/>
          <a:p>
            <a:pPr marL="342900" lvl="0" indent="-342900" algn="just">
              <a:lnSpc>
                <a:spcPct val="115000"/>
              </a:lnSpc>
              <a:spcAft>
                <a:spcPts val="0"/>
              </a:spcAft>
              <a:buFont typeface="+mj-lt"/>
              <a:buAutoNum type="arabicPeriod"/>
            </a:pPr>
            <a:r>
              <a:rPr lang="ru-RU" dirty="0">
                <a:latin typeface="Times New Roman"/>
                <a:ea typeface="Calibri"/>
                <a:cs typeface="Times New Roman"/>
              </a:rPr>
              <a:t>Начинаем выкладывать фон нашей картины: вытягиваем тонкие пряди шерсти голубого цвета и выкладываем сверху вниз на подложку рамки. Постепенно к голубой шерсти добавляем бежевый цвет и темно-голубой. Низ выкладываем зеленой шерстью. Это будет фон для травы. Не забываем заполнять углы картины.</a:t>
            </a:r>
            <a:endParaRPr lang="ru-RU" sz="1400" dirty="0">
              <a:ea typeface="Calibri"/>
              <a:cs typeface="Times New Roman"/>
            </a:endParaRPr>
          </a:p>
        </p:txBody>
      </p:sp>
    </p:spTree>
    <p:extLst>
      <p:ext uri="{BB962C8B-B14F-4D97-AF65-F5344CB8AC3E}">
        <p14:creationId xmlns:p14="http://schemas.microsoft.com/office/powerpoint/2010/main" val="1743439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018.radikal.ru/i518/1210/7c/bc22bcc76277.jpg"/>
          <p:cNvPicPr/>
          <p:nvPr/>
        </p:nvPicPr>
        <p:blipFill>
          <a:blip r:embed="rId2">
            <a:extLst>
              <a:ext uri="{28A0092B-C50C-407E-A947-70E740481C1C}">
                <a14:useLocalDpi xmlns:a14="http://schemas.microsoft.com/office/drawing/2010/main"/>
              </a:ext>
            </a:extLst>
          </a:blip>
          <a:srcRect/>
          <a:stretch>
            <a:fillRect/>
          </a:stretch>
        </p:blipFill>
        <p:spPr bwMode="auto">
          <a:xfrm>
            <a:off x="4860032" y="227745"/>
            <a:ext cx="3779912" cy="5361496"/>
          </a:xfrm>
          <a:prstGeom prst="rect">
            <a:avLst/>
          </a:prstGeom>
          <a:noFill/>
          <a:ln>
            <a:noFill/>
          </a:ln>
        </p:spPr>
      </p:pic>
      <p:pic>
        <p:nvPicPr>
          <p:cNvPr id="5" name="Рисунок 4" descr="http://i037.radikal.ru/1210/5f/b786cdedc7f2.jpg"/>
          <p:cNvPicPr/>
          <p:nvPr/>
        </p:nvPicPr>
        <p:blipFill>
          <a:blip r:embed="rId3">
            <a:extLst>
              <a:ext uri="{28A0092B-C50C-407E-A947-70E740481C1C}">
                <a14:useLocalDpi xmlns:a14="http://schemas.microsoft.com/office/drawing/2010/main"/>
              </a:ext>
            </a:extLst>
          </a:blip>
          <a:srcRect/>
          <a:stretch>
            <a:fillRect/>
          </a:stretch>
        </p:blipFill>
        <p:spPr bwMode="auto">
          <a:xfrm>
            <a:off x="212476" y="227745"/>
            <a:ext cx="3744416" cy="5361495"/>
          </a:xfrm>
          <a:prstGeom prst="rect">
            <a:avLst/>
          </a:prstGeom>
          <a:noFill/>
          <a:ln>
            <a:noFill/>
          </a:ln>
        </p:spPr>
      </p:pic>
      <p:sp>
        <p:nvSpPr>
          <p:cNvPr id="6" name="Прямоугольник 5"/>
          <p:cNvSpPr/>
          <p:nvPr/>
        </p:nvSpPr>
        <p:spPr>
          <a:xfrm>
            <a:off x="216841" y="5589240"/>
            <a:ext cx="8676456" cy="1047979"/>
          </a:xfrm>
          <a:prstGeom prst="rect">
            <a:avLst/>
          </a:prstGeom>
        </p:spPr>
        <p:txBody>
          <a:bodyPr wrap="square">
            <a:spAutoFit/>
          </a:bodyPr>
          <a:lstStyle/>
          <a:p>
            <a:pPr lvl="0" algn="just">
              <a:lnSpc>
                <a:spcPct val="115000"/>
              </a:lnSpc>
              <a:spcAft>
                <a:spcPts val="0"/>
              </a:spcAft>
            </a:pPr>
            <a:r>
              <a:rPr lang="ru-RU" dirty="0" smtClean="0">
                <a:latin typeface="Times New Roman"/>
                <a:ea typeface="Calibri"/>
                <a:cs typeface="Times New Roman"/>
              </a:rPr>
              <a:t>2. Для </a:t>
            </a:r>
            <a:r>
              <a:rPr lang="ru-RU" dirty="0">
                <a:latin typeface="Times New Roman"/>
                <a:ea typeface="Calibri"/>
                <a:cs typeface="Times New Roman"/>
              </a:rPr>
              <a:t>стебелька цветка вытягиваем прядь шерсти зеленого цвета (можно двух оттенков), скрутить пальцами эту </a:t>
            </a:r>
            <a:r>
              <a:rPr lang="ru-RU" dirty="0" err="1">
                <a:latin typeface="Times New Roman"/>
                <a:ea typeface="Calibri"/>
                <a:cs typeface="Times New Roman"/>
              </a:rPr>
              <a:t>прядочку</a:t>
            </a:r>
            <a:r>
              <a:rPr lang="ru-RU" dirty="0">
                <a:latin typeface="Times New Roman"/>
                <a:ea typeface="Calibri"/>
                <a:cs typeface="Times New Roman"/>
              </a:rPr>
              <a:t> и выложить на рабочую поверхность, изгибая в некоторых местах.</a:t>
            </a:r>
            <a:endParaRPr lang="ru-RU" sz="1400" dirty="0">
              <a:ea typeface="Calibri"/>
              <a:cs typeface="Times New Roman"/>
            </a:endParaRPr>
          </a:p>
        </p:txBody>
      </p:sp>
    </p:spTree>
    <p:extLst>
      <p:ext uri="{BB962C8B-B14F-4D97-AF65-F5344CB8AC3E}">
        <p14:creationId xmlns:p14="http://schemas.microsoft.com/office/powerpoint/2010/main" val="2064955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DCIM\101PHOTO\SAM_6234.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395536" y="340947"/>
            <a:ext cx="3672408" cy="4528214"/>
          </a:xfrm>
          <a:prstGeom prst="rect">
            <a:avLst/>
          </a:prstGeom>
          <a:noFill/>
          <a:ln>
            <a:noFill/>
          </a:ln>
        </p:spPr>
      </p:pic>
      <p:pic>
        <p:nvPicPr>
          <p:cNvPr id="5" name="Рисунок 4" descr="G:\DCIM\101PHOTO\SAM_6236.JPG"/>
          <p:cNvPicPr/>
          <p:nvPr/>
        </p:nvPicPr>
        <p:blipFill>
          <a:blip r:embed="rId3" cstate="screen">
            <a:extLst>
              <a:ext uri="{28A0092B-C50C-407E-A947-70E740481C1C}">
                <a14:useLocalDpi xmlns:a14="http://schemas.microsoft.com/office/drawing/2010/main"/>
              </a:ext>
            </a:extLst>
          </a:blip>
          <a:srcRect/>
          <a:stretch>
            <a:fillRect/>
          </a:stretch>
        </p:blipFill>
        <p:spPr bwMode="auto">
          <a:xfrm>
            <a:off x="5076056" y="340947"/>
            <a:ext cx="3654142" cy="4528213"/>
          </a:xfrm>
          <a:prstGeom prst="rect">
            <a:avLst/>
          </a:prstGeom>
          <a:noFill/>
          <a:ln>
            <a:noFill/>
          </a:ln>
        </p:spPr>
      </p:pic>
      <p:sp>
        <p:nvSpPr>
          <p:cNvPr id="6" name="Прямоугольник 5"/>
          <p:cNvSpPr/>
          <p:nvPr/>
        </p:nvSpPr>
        <p:spPr>
          <a:xfrm>
            <a:off x="179512" y="4869160"/>
            <a:ext cx="8712968" cy="1685077"/>
          </a:xfrm>
          <a:prstGeom prst="rect">
            <a:avLst/>
          </a:prstGeom>
        </p:spPr>
        <p:txBody>
          <a:bodyPr wrap="square">
            <a:spAutoFit/>
          </a:bodyPr>
          <a:lstStyle/>
          <a:p>
            <a:pPr lvl="0" algn="just">
              <a:lnSpc>
                <a:spcPct val="115000"/>
              </a:lnSpc>
              <a:spcAft>
                <a:spcPts val="0"/>
              </a:spcAft>
            </a:pPr>
            <a:r>
              <a:rPr lang="ru-RU" dirty="0" smtClean="0">
                <a:latin typeface="Times New Roman"/>
                <a:ea typeface="Calibri"/>
                <a:cs typeface="Times New Roman"/>
              </a:rPr>
              <a:t>3. Добавляем </a:t>
            </a:r>
            <a:r>
              <a:rPr lang="ru-RU" dirty="0">
                <a:latin typeface="Times New Roman"/>
                <a:ea typeface="Calibri"/>
                <a:cs typeface="Times New Roman"/>
              </a:rPr>
              <a:t>внизу картины тонкие пряди зеленой шерсти (разных оттенков), выкладываем траву. Для создания лепестков цветка нам потребуется шерсть красного или розового цвета. Вытягиваем прядь средней толщины, складываем ее пополам, придаем форму лепестка и прикладываем к стеблю. Делаем два больших лепестка и один поменьше.</a:t>
            </a:r>
            <a:endParaRPr lang="ru-RU" sz="1400" dirty="0">
              <a:ea typeface="Calibri"/>
              <a:cs typeface="Times New Roman"/>
            </a:endParaRPr>
          </a:p>
        </p:txBody>
      </p:sp>
    </p:spTree>
    <p:extLst>
      <p:ext uri="{BB962C8B-B14F-4D97-AF65-F5344CB8AC3E}">
        <p14:creationId xmlns:p14="http://schemas.microsoft.com/office/powerpoint/2010/main" val="2214531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DCIM\101PHOTO\SAM_6239.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7504" y="188640"/>
            <a:ext cx="4680520" cy="3960440"/>
          </a:xfrm>
          <a:prstGeom prst="rect">
            <a:avLst/>
          </a:prstGeom>
          <a:noFill/>
          <a:ln>
            <a:noFill/>
          </a:ln>
        </p:spPr>
      </p:pic>
      <p:pic>
        <p:nvPicPr>
          <p:cNvPr id="5" name="Рисунок 4" descr="G:\DCIM\101PHOTO\SAM_6240.JPG"/>
          <p:cNvPicPr/>
          <p:nvPr/>
        </p:nvPicPr>
        <p:blipFill>
          <a:blip r:embed="rId3" cstate="screen">
            <a:extLst>
              <a:ext uri="{28A0092B-C50C-407E-A947-70E740481C1C}">
                <a14:useLocalDpi xmlns:a14="http://schemas.microsoft.com/office/drawing/2010/main"/>
              </a:ext>
            </a:extLst>
          </a:blip>
          <a:srcRect/>
          <a:stretch>
            <a:fillRect/>
          </a:stretch>
        </p:blipFill>
        <p:spPr bwMode="auto">
          <a:xfrm>
            <a:off x="4139952" y="2852936"/>
            <a:ext cx="4847679" cy="3815938"/>
          </a:xfrm>
          <a:prstGeom prst="rect">
            <a:avLst/>
          </a:prstGeom>
          <a:noFill/>
          <a:ln>
            <a:noFill/>
          </a:ln>
        </p:spPr>
      </p:pic>
      <p:sp>
        <p:nvSpPr>
          <p:cNvPr id="6" name="Прямоугольник 5"/>
          <p:cNvSpPr/>
          <p:nvPr/>
        </p:nvSpPr>
        <p:spPr>
          <a:xfrm>
            <a:off x="4968317" y="200299"/>
            <a:ext cx="3995936" cy="1631216"/>
          </a:xfrm>
          <a:prstGeom prst="rect">
            <a:avLst/>
          </a:prstGeom>
        </p:spPr>
        <p:txBody>
          <a:bodyPr wrap="square">
            <a:spAutoFit/>
          </a:bodyPr>
          <a:lstStyle/>
          <a:p>
            <a:pPr algn="just"/>
            <a:r>
              <a:rPr lang="ru-RU" sz="2000" dirty="0" smtClean="0">
                <a:latin typeface="Times New Roman"/>
                <a:ea typeface="Calibri"/>
              </a:rPr>
              <a:t>4. Для </a:t>
            </a:r>
            <a:r>
              <a:rPr lang="ru-RU" sz="2000" dirty="0">
                <a:latin typeface="Times New Roman"/>
                <a:ea typeface="Calibri"/>
              </a:rPr>
              <a:t>придания объема нашему цветку добавляем темно-красной шерсти по краям лепестков, а в центр каждого лепестка добавляем ниточки бежевой шерсти</a:t>
            </a:r>
            <a:endParaRPr lang="ru-RU" sz="2000" dirty="0"/>
          </a:p>
        </p:txBody>
      </p:sp>
    </p:spTree>
    <p:extLst>
      <p:ext uri="{BB962C8B-B14F-4D97-AF65-F5344CB8AC3E}">
        <p14:creationId xmlns:p14="http://schemas.microsoft.com/office/powerpoint/2010/main" val="2804868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DCIM\101PHOTO\SAM_6241.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251520" y="188640"/>
            <a:ext cx="4464496" cy="3384376"/>
          </a:xfrm>
          <a:prstGeom prst="rect">
            <a:avLst/>
          </a:prstGeom>
          <a:noFill/>
          <a:ln>
            <a:noFill/>
          </a:ln>
        </p:spPr>
      </p:pic>
      <p:pic>
        <p:nvPicPr>
          <p:cNvPr id="5" name="Рисунок 4" descr="G:\DCIM\101PHOTO\SAM_6245.JPG"/>
          <p:cNvPicPr/>
          <p:nvPr/>
        </p:nvPicPr>
        <p:blipFill rotWithShape="1">
          <a:blip r:embed="rId3" cstate="screen">
            <a:extLst>
              <a:ext uri="{28A0092B-C50C-407E-A947-70E740481C1C}">
                <a14:useLocalDpi xmlns:a14="http://schemas.microsoft.com/office/drawing/2010/main"/>
              </a:ext>
            </a:extLst>
          </a:blip>
          <a:srcRect/>
          <a:stretch/>
        </p:blipFill>
        <p:spPr bwMode="auto">
          <a:xfrm>
            <a:off x="4427984" y="3140968"/>
            <a:ext cx="4442351" cy="3456141"/>
          </a:xfrm>
          <a:prstGeom prst="rect">
            <a:avLst/>
          </a:prstGeom>
          <a:noFill/>
          <a:ln>
            <a:noFill/>
          </a:ln>
          <a:extLst>
            <a:ext uri="{53640926-AAD7-44D8-BBD7-CCE9431645EC}">
              <a14:shadowObscured xmlns:a14="http://schemas.microsoft.com/office/drawing/2010/main"/>
            </a:ext>
          </a:extLst>
        </p:spPr>
      </p:pic>
      <p:sp>
        <p:nvSpPr>
          <p:cNvPr id="6" name="Прямоугольник 5"/>
          <p:cNvSpPr/>
          <p:nvPr/>
        </p:nvSpPr>
        <p:spPr>
          <a:xfrm>
            <a:off x="5004048" y="212062"/>
            <a:ext cx="3995936" cy="1569660"/>
          </a:xfrm>
          <a:prstGeom prst="rect">
            <a:avLst/>
          </a:prstGeom>
        </p:spPr>
        <p:txBody>
          <a:bodyPr wrap="square">
            <a:spAutoFit/>
          </a:bodyPr>
          <a:lstStyle/>
          <a:p>
            <a:pPr algn="ctr"/>
            <a:r>
              <a:rPr lang="ru-RU" sz="2400" dirty="0" smtClean="0">
                <a:latin typeface="Times New Roman"/>
                <a:ea typeface="Calibri"/>
              </a:rPr>
              <a:t>5. Для </a:t>
            </a:r>
            <a:r>
              <a:rPr lang="ru-RU" sz="2400" dirty="0">
                <a:latin typeface="Times New Roman"/>
                <a:ea typeface="Calibri"/>
              </a:rPr>
              <a:t>бутона вытянуть прядь зеленой шерсти, растянуть и выложить внизу лепестков</a:t>
            </a:r>
            <a:endParaRPr lang="ru-RU" sz="2400" dirty="0"/>
          </a:p>
        </p:txBody>
      </p:sp>
    </p:spTree>
    <p:extLst>
      <p:ext uri="{BB962C8B-B14F-4D97-AF65-F5344CB8AC3E}">
        <p14:creationId xmlns:p14="http://schemas.microsoft.com/office/powerpoint/2010/main" val="3468485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DCIM\101PHOTO\SAM_6246.JPG"/>
          <p:cNvPicPr/>
          <p:nvPr/>
        </p:nvPicPr>
        <p:blipFill>
          <a:blip r:embed="rId2" cstate="screen">
            <a:extLst>
              <a:ext uri="{28A0092B-C50C-407E-A947-70E740481C1C}">
                <a14:useLocalDpi xmlns:a14="http://schemas.microsoft.com/office/drawing/2010/main"/>
              </a:ext>
            </a:extLst>
          </a:blip>
          <a:srcRect/>
          <a:stretch>
            <a:fillRect/>
          </a:stretch>
        </p:blipFill>
        <p:spPr bwMode="auto">
          <a:xfrm>
            <a:off x="611560" y="188640"/>
            <a:ext cx="3528392" cy="4860012"/>
          </a:xfrm>
          <a:prstGeom prst="rect">
            <a:avLst/>
          </a:prstGeom>
          <a:noFill/>
          <a:ln>
            <a:noFill/>
          </a:ln>
        </p:spPr>
      </p:pic>
      <p:pic>
        <p:nvPicPr>
          <p:cNvPr id="5" name="Рисунок 4" descr="G:\DCIM\101PHOTO\SAM_6248.JPG"/>
          <p:cNvPicPr/>
          <p:nvPr/>
        </p:nvPicPr>
        <p:blipFill>
          <a:blip r:embed="rId3" cstate="screen">
            <a:extLst>
              <a:ext uri="{28A0092B-C50C-407E-A947-70E740481C1C}">
                <a14:useLocalDpi xmlns:a14="http://schemas.microsoft.com/office/drawing/2010/main"/>
              </a:ext>
            </a:extLst>
          </a:blip>
          <a:srcRect/>
          <a:stretch>
            <a:fillRect/>
          </a:stretch>
        </p:blipFill>
        <p:spPr bwMode="auto">
          <a:xfrm>
            <a:off x="4860032" y="188640"/>
            <a:ext cx="3510126" cy="4824536"/>
          </a:xfrm>
          <a:prstGeom prst="rect">
            <a:avLst/>
          </a:prstGeom>
          <a:noFill/>
          <a:ln>
            <a:noFill/>
          </a:ln>
        </p:spPr>
      </p:pic>
      <p:sp>
        <p:nvSpPr>
          <p:cNvPr id="6" name="Прямоугольник 5"/>
          <p:cNvSpPr/>
          <p:nvPr/>
        </p:nvSpPr>
        <p:spPr>
          <a:xfrm>
            <a:off x="178655" y="5013176"/>
            <a:ext cx="8766710" cy="1685077"/>
          </a:xfrm>
          <a:prstGeom prst="rect">
            <a:avLst/>
          </a:prstGeom>
        </p:spPr>
        <p:txBody>
          <a:bodyPr wrap="square">
            <a:spAutoFit/>
          </a:bodyPr>
          <a:lstStyle/>
          <a:p>
            <a:pPr lvl="0" algn="just">
              <a:lnSpc>
                <a:spcPct val="115000"/>
              </a:lnSpc>
              <a:spcAft>
                <a:spcPts val="0"/>
              </a:spcAft>
            </a:pPr>
            <a:r>
              <a:rPr lang="ru-RU" dirty="0" smtClean="0">
                <a:latin typeface="Times New Roman"/>
                <a:ea typeface="Calibri"/>
                <a:cs typeface="Times New Roman"/>
              </a:rPr>
              <a:t>6. Теперь </a:t>
            </a:r>
            <a:r>
              <a:rPr lang="ru-RU" dirty="0">
                <a:latin typeface="Times New Roman"/>
                <a:ea typeface="Calibri"/>
                <a:cs typeface="Times New Roman"/>
              </a:rPr>
              <a:t>переходим к листьям. Вытягиваем из зеленой шерсти разных оттенков пряди, складываем их вместе снова вытягиваем. Потом снова накладываем друг на друга, и снова вытягиваем. Так делаем несколько раз. Из получившейся прядки делаем листок: кончики немного закручиваем пальцами и прикладываем к стеблю. Делаем так же второй листок. Добавляем внизу ниточки шерсти – травку.</a:t>
            </a:r>
            <a:endParaRPr lang="ru-RU" sz="1400" dirty="0">
              <a:ea typeface="Calibri"/>
              <a:cs typeface="Times New Roman"/>
            </a:endParaRPr>
          </a:p>
        </p:txBody>
      </p:sp>
    </p:spTree>
    <p:extLst>
      <p:ext uri="{BB962C8B-B14F-4D97-AF65-F5344CB8AC3E}">
        <p14:creationId xmlns:p14="http://schemas.microsoft.com/office/powerpoint/2010/main" val="2830268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260648"/>
            <a:ext cx="8064896" cy="2189125"/>
          </a:xfrm>
          <a:prstGeom prst="rect">
            <a:avLst/>
          </a:prstGeom>
        </p:spPr>
        <p:txBody>
          <a:bodyPr wrap="square">
            <a:spAutoFit/>
          </a:bodyPr>
          <a:lstStyle/>
          <a:p>
            <a:pPr algn="ctr">
              <a:lnSpc>
                <a:spcPct val="115000"/>
              </a:lnSpc>
              <a:spcAft>
                <a:spcPts val="0"/>
              </a:spcAft>
            </a:pPr>
            <a:r>
              <a:rPr lang="ru-RU" sz="2400" dirty="0">
                <a:latin typeface="Times New Roman"/>
                <a:ea typeface="Calibri"/>
                <a:cs typeface="Times New Roman"/>
              </a:rPr>
              <a:t>В процессе создания картины не забываем прикладывать стекло, для того, чтобы видеть результат. Когда результат вашей работы устраивает во всем – надо хорошо протереть стекло, накрыть им картину, закрепить в рамке, обрезать лишнюю шерсть. Картина готова! </a:t>
            </a:r>
            <a:endParaRPr lang="ru-RU" sz="2400" dirty="0">
              <a:ea typeface="Calibri"/>
              <a:cs typeface="Times New Roman"/>
            </a:endParaRPr>
          </a:p>
        </p:txBody>
      </p:sp>
      <p:pic>
        <p:nvPicPr>
          <p:cNvPr id="5" name="Рисунок 4"/>
          <p:cNvPicPr/>
          <p:nvPr/>
        </p:nvPicPr>
        <p:blipFill rotWithShape="1">
          <a:blip r:embed="rId2" cstate="screen">
            <a:extLst>
              <a:ext uri="{28A0092B-C50C-407E-A947-70E740481C1C}">
                <a14:useLocalDpi xmlns:a14="http://schemas.microsoft.com/office/drawing/2010/main"/>
              </a:ext>
            </a:extLst>
          </a:blip>
          <a:srcRect/>
          <a:stretch/>
        </p:blipFill>
        <p:spPr bwMode="auto">
          <a:xfrm>
            <a:off x="2915816" y="2463205"/>
            <a:ext cx="3024336" cy="417796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52453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295</Words>
  <Application>Microsoft Office PowerPoint</Application>
  <PresentationFormat>Экран (4:3)</PresentationFormat>
  <Paragraphs>14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Валентина</dc:creator>
  <cp:lastModifiedBy>Валентина</cp:lastModifiedBy>
  <cp:revision>5</cp:revision>
  <dcterms:created xsi:type="dcterms:W3CDTF">2014-10-21T12:18:46Z</dcterms:created>
  <dcterms:modified xsi:type="dcterms:W3CDTF">2014-11-05T12:09:12Z</dcterms:modified>
</cp:coreProperties>
</file>