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084B2E-D144-4594-BFEA-6AABBBEFFFD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BEC3FB-3226-4ADA-97A6-EA680F0880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92696"/>
            <a:ext cx="9145016" cy="1143000"/>
          </a:xfrm>
        </p:spPr>
        <p:txBody>
          <a:bodyPr>
            <a:noAutofit/>
          </a:bodyPr>
          <a:lstStyle/>
          <a:p>
            <a:pPr marL="180000" algn="ctr"/>
            <a:r>
              <a:rPr lang="ru-RU" sz="4500" b="1" i="1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МЫ СЧАСТЛИВЫ, </a:t>
            </a:r>
            <a:br>
              <a:rPr lang="ru-RU" sz="4500" b="1" i="1" dirty="0" smtClean="0">
                <a:solidFill>
                  <a:srgbClr val="FF9933"/>
                </a:solidFill>
                <a:latin typeface="Arial Black" panose="020B0A04020102020204" pitchFamily="34" charset="0"/>
              </a:rPr>
            </a:br>
            <a:r>
              <a:rPr lang="ru-RU" sz="4500" b="1" i="1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ПОТОМУ ЧТО МЫ ВМЕСТЕ!</a:t>
            </a:r>
            <a:endParaRPr lang="ru-RU" sz="4500" b="1" i="1" dirty="0">
              <a:solidFill>
                <a:srgbClr val="FF9933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498080" cy="48060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Дружно</a:t>
            </a:r>
            <a: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строим</a:t>
            </a:r>
            <a: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Теремок</a:t>
            </a:r>
            <a:r>
              <a:rPr lang="ru-RU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67240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81642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67240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34239"/>
            <a:ext cx="3816424" cy="250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8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9933"/>
                </a:solidFill>
                <a:latin typeface="+mn-lt"/>
              </a:rPr>
              <a:t>ИГРА – </a:t>
            </a:r>
            <a:br>
              <a:rPr lang="ru-RU" b="1" i="1" dirty="0" smtClean="0">
                <a:solidFill>
                  <a:srgbClr val="FF9933"/>
                </a:solidFill>
                <a:latin typeface="+mn-lt"/>
              </a:rPr>
            </a:br>
            <a:r>
              <a:rPr lang="ru-RU" b="1" i="1" dirty="0" smtClean="0">
                <a:solidFill>
                  <a:srgbClr val="FF9933"/>
                </a:solidFill>
                <a:latin typeface="+mn-lt"/>
              </a:rPr>
              <a:t>наше любимое занятие</a:t>
            </a:r>
            <a:endParaRPr lang="ru-RU" b="1" i="1" dirty="0">
              <a:solidFill>
                <a:srgbClr val="FF9933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104456" cy="2337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65310"/>
            <a:ext cx="2880320" cy="2311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53070"/>
            <a:ext cx="4392488" cy="2554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80588"/>
            <a:ext cx="3024336" cy="2526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4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9933"/>
                </a:solidFill>
                <a:latin typeface="Segoe Print" panose="02000600000000000000" pitchFamily="2" charset="0"/>
              </a:rPr>
              <a:t>НАШИ ЗИМНИЕ ПРОГУЛКИ</a:t>
            </a:r>
            <a:endParaRPr lang="ru-RU" b="1" dirty="0">
              <a:solidFill>
                <a:srgbClr val="FF9933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03244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1"/>
            <a:ext cx="4211960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55166"/>
            <a:ext cx="4032448" cy="261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55166"/>
            <a:ext cx="4211960" cy="261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3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4040188" cy="2037928"/>
          </a:xfrm>
        </p:spPr>
        <p:txBody>
          <a:bodyPr/>
          <a:lstStyle/>
          <a:p>
            <a:pPr algn="ctr"/>
            <a:r>
              <a:rPr lang="ru-RU" sz="4000" i="1" dirty="0">
                <a:solidFill>
                  <a:srgbClr val="FF9933"/>
                </a:solidFill>
              </a:rPr>
              <a:t>ПОЗДРАВЛЯЕМ ПАПУ</a:t>
            </a:r>
          </a:p>
          <a:p>
            <a:endParaRPr lang="ru-RU" sz="3000" b="0" i="1" dirty="0">
              <a:solidFill>
                <a:srgbClr val="FF9933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76672"/>
            <a:ext cx="4041775" cy="203792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i="1" dirty="0">
                <a:solidFill>
                  <a:srgbClr val="FF9933"/>
                </a:solidFill>
              </a:rPr>
              <a:t>МЫ</a:t>
            </a:r>
            <a:r>
              <a:rPr lang="ru-RU" sz="4000" i="1" dirty="0">
                <a:solidFill>
                  <a:srgbClr val="FF9933"/>
                </a:solidFill>
              </a:rPr>
              <a:t> – </a:t>
            </a:r>
            <a:endParaRPr lang="ru-RU" sz="4000" i="1" dirty="0" smtClean="0">
              <a:solidFill>
                <a:srgbClr val="FF9933"/>
              </a:solidFill>
            </a:endParaRPr>
          </a:p>
          <a:p>
            <a:pPr algn="ctr"/>
            <a:r>
              <a:rPr lang="ru-RU" sz="4000" i="1" dirty="0" smtClean="0">
                <a:solidFill>
                  <a:srgbClr val="FF9933"/>
                </a:solidFill>
              </a:rPr>
              <a:t>БУДУЩИЕ ЗАЩИТНИКИ</a:t>
            </a:r>
            <a:endParaRPr lang="ru-RU" sz="4000" i="1" dirty="0">
              <a:solidFill>
                <a:srgbClr val="FF9933"/>
              </a:solidFill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75329"/>
            <a:ext cx="4355718" cy="330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528900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3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683</TotalTime>
  <Words>19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МЫ СЧАСТЛИВЫ,  ПОТОМУ ЧТО МЫ ВМЕСТЕ!</vt:lpstr>
      <vt:lpstr>Дружно строим «Теремок»</vt:lpstr>
      <vt:lpstr>ИГРА –  наше любимое занятие</vt:lpstr>
      <vt:lpstr>НАШИ ЗИМНИЕ ПРОГУЛКИ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Lilechka</dc:creator>
  <cp:lastModifiedBy>Пользователь</cp:lastModifiedBy>
  <cp:revision>137</cp:revision>
  <dcterms:created xsi:type="dcterms:W3CDTF">2014-04-07T04:24:44Z</dcterms:created>
  <dcterms:modified xsi:type="dcterms:W3CDTF">2014-06-10T06:49:03Z</dcterms:modified>
</cp:coreProperties>
</file>