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5" r:id="rId3"/>
    <p:sldId id="256" r:id="rId4"/>
    <p:sldId id="259" r:id="rId5"/>
    <p:sldId id="263" r:id="rId6"/>
    <p:sldId id="276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оссия 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52400" y="381000"/>
            <a:ext cx="9444925" cy="6172200"/>
          </a:xfrm>
          <a:prstGeom prst="rect">
            <a:avLst/>
          </a:prstGeom>
          <a:effectLst/>
        </p:spPr>
      </p:pic>
      <p:pic>
        <p:nvPicPr>
          <p:cNvPr id="9" name="Рисунок 8" descr="россия 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0"/>
            <a:ext cx="9372600" cy="7029450"/>
          </a:xfrm>
          <a:prstGeom prst="rect">
            <a:avLst/>
          </a:prstGeom>
          <a:effectLst/>
        </p:spPr>
      </p:pic>
      <p:pic>
        <p:nvPicPr>
          <p:cNvPr id="6" name="Рисунок 5" descr="россия 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pic>
        <p:nvPicPr>
          <p:cNvPr id="7" name="Рисунок 6" descr="россия 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8094" y="0"/>
            <a:ext cx="9302094" cy="6973085"/>
          </a:xfrm>
          <a:prstGeom prst="rect">
            <a:avLst/>
          </a:prstGeom>
          <a:effectLst/>
        </p:spPr>
      </p:pic>
      <p:pic>
        <p:nvPicPr>
          <p:cNvPr id="10" name="Рисунок 9" descr="россия 2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-152400" y="0"/>
            <a:ext cx="9448800" cy="7046563"/>
          </a:xfrm>
          <a:prstGeom prst="rect">
            <a:avLst/>
          </a:prstGeom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6522"/>
          <a:stretch>
            <a:fillRect/>
          </a:stretch>
        </p:blipFill>
        <p:spPr bwMode="auto">
          <a:xfrm>
            <a:off x="0" y="119928"/>
            <a:ext cx="9144000" cy="658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pole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0816" y="0"/>
            <a:ext cx="8029784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 моск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65" y="152400"/>
            <a:ext cx="9122535" cy="6477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тузов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6581"/>
            <a:ext cx="6705600" cy="680483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" descr="АНАНЬЕВ Александр Михайлович / Действующие худож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4267"/>
            <a:ext cx="9144000" cy="524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31</cp:revision>
  <dcterms:created xsi:type="dcterms:W3CDTF">2012-11-12T17:50:14Z</dcterms:created>
  <dcterms:modified xsi:type="dcterms:W3CDTF">2014-10-05T18:32:22Z</dcterms:modified>
</cp:coreProperties>
</file>