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94435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650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5688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2819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2819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438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7666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43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0416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367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640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8241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534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51E285-2B36-4380-B1D5-7C55778B3D4E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8C5061-44B3-4EBE-9DD0-6C68A5157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429132"/>
            <a:ext cx="8458200" cy="2286016"/>
          </a:xfrm>
          <a:effectLst>
            <a:innerShdw blurRad="114300">
              <a:prstClr val="black"/>
            </a:inn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effectLst/>
              </a:rPr>
              <a:t>«</a:t>
            </a:r>
            <a:r>
              <a:rPr lang="ru-RU" sz="3200" b="1" dirty="0" smtClean="0">
                <a:effectLst/>
              </a:rPr>
              <a:t>Мамочка милая, мама моя!»</a:t>
            </a:r>
            <a:br>
              <a:rPr lang="ru-RU" sz="3200" b="1" dirty="0" smtClean="0">
                <a:effectLst/>
              </a:rPr>
            </a:br>
            <a:r>
              <a:rPr lang="ru-RU" sz="2000" b="1" dirty="0" smtClean="0">
                <a:effectLst/>
              </a:rPr>
              <a:t>В РАМКАХ ОКРУЖНОГО ФЕСТИВАЛЯ ДЕТСКОГО ТВОРЧЕСТВА </a:t>
            </a:r>
            <a:r>
              <a:rPr lang="ru-RU" sz="2700" b="1" i="1" dirty="0" smtClean="0">
                <a:effectLst/>
              </a:rPr>
              <a:t>«РАДУГА»</a:t>
            </a:r>
            <a:br>
              <a:rPr lang="ru-RU" sz="2700" b="1" i="1" dirty="0" smtClean="0">
                <a:effectLst/>
              </a:rPr>
            </a:br>
            <a:r>
              <a:rPr lang="ru-RU" sz="2700" b="1" i="1" dirty="0" smtClean="0">
                <a:effectLst/>
              </a:rPr>
              <a:t> </a:t>
            </a:r>
            <a:r>
              <a:rPr lang="ru-RU" sz="2000" b="1" dirty="0" smtClean="0">
                <a:effectLst/>
              </a:rPr>
              <a:t>СРЕДИ  ВОСПИТАННИКОВ  ЛОГОПЕДИЧЕСКИХ  ГРУПП</a:t>
            </a:r>
            <a:br>
              <a:rPr lang="ru-RU" sz="2000" b="1" dirty="0" smtClean="0">
                <a:effectLst/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643446"/>
            <a:ext cx="8458200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ДЕТСКИЙ КОНКУРС </a:t>
            </a:r>
            <a:endParaRPr lang="ru-RU" sz="2000" b="1" dirty="0"/>
          </a:p>
        </p:txBody>
      </p:sp>
      <p:pic>
        <p:nvPicPr>
          <p:cNvPr id="4" name="Рисунок 3" descr="Tyulpa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1928802"/>
            <a:ext cx="5286412" cy="27146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428604"/>
            <a:ext cx="66191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Государственное бюджетное образовательное учреждение </a:t>
            </a:r>
          </a:p>
          <a:p>
            <a:pPr algn="ctr"/>
            <a:r>
              <a:rPr lang="ru-RU" dirty="0"/>
              <a:t>детский сад</a:t>
            </a:r>
            <a:r>
              <a:rPr lang="en-US" dirty="0"/>
              <a:t> </a:t>
            </a:r>
            <a:r>
              <a:rPr lang="ru-RU" dirty="0"/>
              <a:t>компенсирующего вида №190</a:t>
            </a:r>
          </a:p>
          <a:p>
            <a:pPr algn="ctr"/>
            <a:r>
              <a:rPr lang="ru-RU" dirty="0"/>
              <a:t>Старшая группа №5 «Пчёлка»</a:t>
            </a:r>
          </a:p>
          <a:p>
            <a:pPr algn="ctr"/>
            <a:r>
              <a:rPr lang="ru-RU" dirty="0"/>
              <a:t>Февраль 2013г.</a:t>
            </a:r>
          </a:p>
          <a:p>
            <a:pPr algn="ctr"/>
            <a:r>
              <a:rPr lang="ru-RU" dirty="0"/>
              <a:t>     Логопед: Моисеева Вера </a:t>
            </a:r>
            <a:r>
              <a:rPr lang="ru-RU" dirty="0" smtClean="0"/>
              <a:t>Андреевна</a:t>
            </a:r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12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76375" y="142852"/>
            <a:ext cx="4591251" cy="350043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1243" y="3932436"/>
            <a:ext cx="80591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Ася  П.  5 </a:t>
            </a:r>
            <a:r>
              <a:rPr lang="ru-RU" b="1" dirty="0"/>
              <a:t>лет 5 мес.</a:t>
            </a:r>
          </a:p>
          <a:p>
            <a:pPr algn="just"/>
            <a:r>
              <a:rPr lang="ru-RU" dirty="0"/>
              <a:t>Мою мамочку зовут Ольга Николаевна. Она работает инженером, помогает защищать дома от пожаров. Она работает за компьютером, делает там чертежи. Мама  любит делать поделки из бумаги, гулять на природе и фотографировать. Для любимых маминых занятий  нужна бумага и мамины руки. Мы с мамой любим гулять в парке, делать поделки и печь пирожки. Моя мама самая ласковая, нежная, красивая и любимая. Я люблю свою мамочку и желаю ей счастья, здоровья и всего доброго.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4137.JPG"/>
          <p:cNvPicPr>
            <a:picLocks noGrp="1" noChangeAspect="1"/>
          </p:cNvPicPr>
          <p:nvPr>
            <p:ph idx="1"/>
          </p:nvPr>
        </p:nvPicPr>
        <p:blipFill>
          <a:blip r:embed="rId3" cstate="screen"/>
          <a:stretch>
            <a:fillRect/>
          </a:stretch>
        </p:blipFill>
        <p:spPr>
          <a:xfrm>
            <a:off x="1221881" y="470559"/>
            <a:ext cx="6715172" cy="3214686"/>
          </a:xfrm>
        </p:spPr>
      </p:pic>
      <p:sp>
        <p:nvSpPr>
          <p:cNvPr id="5" name="Прямоугольник 4"/>
          <p:cNvSpPr/>
          <p:nvPr/>
        </p:nvSpPr>
        <p:spPr>
          <a:xfrm>
            <a:off x="503262" y="3561990"/>
            <a:ext cx="82073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/>
          </a:p>
          <a:p>
            <a:endParaRPr lang="ru-RU" b="1" dirty="0"/>
          </a:p>
          <a:p>
            <a:r>
              <a:rPr lang="ru-RU" b="1" dirty="0" smtClean="0"/>
              <a:t>Настя  П.  5 </a:t>
            </a:r>
            <a:r>
              <a:rPr lang="ru-RU" b="1" dirty="0"/>
              <a:t>лет 6 мес.</a:t>
            </a:r>
          </a:p>
          <a:p>
            <a:pPr algn="just"/>
            <a:r>
              <a:rPr lang="ru-RU" dirty="0"/>
              <a:t>Мою мамочку зовут Татьяна Владимировна. Она работает в офисе с людьми, принимает их на работу. Моя мама самая красивая, умная. Она любит читать книги, работать на компьютере, смотреть телевизор. Для любимых маминых занятий  нужны ручка, компьютер, книга. Вместе с мамочкой мы играем, гуляем, готовим. Я люблю свою мамочку и желаю ей быть красивой, чтобы у неё было много друзей и чтобы её никто не обижал.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43042" y="2285992"/>
            <a:ext cx="5857916" cy="1323439"/>
          </a:xfrm>
          <a:prstGeom prst="rect">
            <a:avLst/>
          </a:prstGeom>
          <a:noFill/>
        </p:spPr>
        <p:txBody>
          <a:bodyPr wrap="square" rtlCol="0">
            <a:prstTxWarp prst="textDeflateInflate">
              <a:avLst>
                <a:gd name="adj" fmla="val 43375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07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393157" y="142852"/>
            <a:ext cx="4357686" cy="32147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4271" y="3628480"/>
            <a:ext cx="8215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Паша  С.  </a:t>
            </a:r>
            <a:r>
              <a:rPr lang="ru-RU" b="1" dirty="0"/>
              <a:t>5 лет 11 мес.</a:t>
            </a:r>
          </a:p>
          <a:p>
            <a:pPr algn="just"/>
            <a:r>
              <a:rPr lang="ru-RU" dirty="0"/>
              <a:t>Мою мамочку зовут Ирина Михайловна.  Она работает в железнодорожной </a:t>
            </a:r>
          </a:p>
          <a:p>
            <a:pPr algn="just"/>
            <a:r>
              <a:rPr lang="ru-RU" dirty="0"/>
              <a:t>компании за компьютером. Она работает с людьми и техникой. Моя мама самая ласковая, добрая, красивая. Она катается на коньках, любит готовить, вышивать крестиком. А ещё мама любит водить машину. Все вместе мы ездим на каток, в парк Горького, катаемся по Москве, ходим в музеи. Вместе с мамой мы убираем квартиру, поливаем растения, очищаем машину от снега.</a:t>
            </a:r>
          </a:p>
          <a:p>
            <a:pPr algn="just"/>
            <a:r>
              <a:rPr lang="ru-RU" dirty="0"/>
              <a:t>Я люблю свою мамочку и желаю ей добра и здоровья.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09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86000" y="142852"/>
            <a:ext cx="4572000" cy="32146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473" y="3283841"/>
            <a:ext cx="8143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Ваня  А.  5 </a:t>
            </a:r>
            <a:r>
              <a:rPr lang="ru-RU" b="1" dirty="0"/>
              <a:t>лет 4 мес.</a:t>
            </a:r>
          </a:p>
          <a:p>
            <a:pPr algn="just"/>
            <a:r>
              <a:rPr lang="ru-RU" dirty="0"/>
              <a:t>Мою мамочку зовут Анастасия Владимировна. Она работает дизайнером по  интерьеру и помогает людям обустраивать жильё. Мама очень любит рисовать. Она расписывает чашки, делает вот такие красивые рамки. Вместе с мамой мы читаем, гуляем, ходим в кино, на каток, катаемся на лыжах. Еще мы с мамой делаем разные поделки. Когда я ходил в другой детский сад, моя группа называлась "Теремок". Мы с мамой решили сделать свой теремок, и вот что у нас получилось. Я раскрашивал красками домик, крышу, рисовал цветочки, травку, листочки на дереве. Еще я нарисовал голубую речку. А мама нарисовала зверей. Моя мама самая ласковая, добрая и любимая. </a:t>
            </a:r>
          </a:p>
          <a:p>
            <a:pPr algn="just"/>
            <a:r>
              <a:rPr lang="ru-RU" dirty="0"/>
              <a:t>Я люблю свою мамочку и желаю ей успехов во всех её делах и здоровья.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09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321719" y="142852"/>
            <a:ext cx="4500562" cy="32146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34" y="3818453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Гоша  П.  </a:t>
            </a:r>
            <a:r>
              <a:rPr lang="ru-RU" b="1" dirty="0"/>
              <a:t>4 года 10 мес.</a:t>
            </a:r>
          </a:p>
          <a:p>
            <a:pPr algn="just"/>
            <a:r>
              <a:rPr lang="ru-RU" dirty="0"/>
              <a:t>Мою мамочку зовут Светлана Андреевна. Она работает домохозяйкой, </a:t>
            </a:r>
          </a:p>
          <a:p>
            <a:pPr algn="just"/>
            <a:r>
              <a:rPr lang="ru-RU" dirty="0"/>
              <a:t>воспитывает моего маленького братика Гену. Моя мама самая любимая, </a:t>
            </a:r>
          </a:p>
          <a:p>
            <a:pPr algn="just"/>
            <a:r>
              <a:rPr lang="ru-RU" dirty="0"/>
              <a:t>нежная, родная. Она любит путешествовать, читать книги, готовить. </a:t>
            </a:r>
          </a:p>
          <a:p>
            <a:pPr algn="just"/>
            <a:r>
              <a:rPr lang="ru-RU" dirty="0"/>
              <a:t>Для любимых маминых занятий нужны книги, миксер, формочки, духовка.</a:t>
            </a:r>
          </a:p>
          <a:p>
            <a:pPr algn="just"/>
            <a:r>
              <a:rPr lang="ru-RU" dirty="0"/>
              <a:t>Вместе с мамой мы путешествуем, готовим </a:t>
            </a:r>
            <a:r>
              <a:rPr lang="ru-RU" dirty="0" err="1"/>
              <a:t>кексики</a:t>
            </a:r>
            <a:r>
              <a:rPr lang="ru-RU" dirty="0"/>
              <a:t> и оладушки. Я люблю </a:t>
            </a:r>
          </a:p>
          <a:p>
            <a:pPr algn="just"/>
            <a:r>
              <a:rPr lang="ru-RU" dirty="0"/>
              <a:t>свою мамочку и желаю ей быть счастливой, нежной, милой.</a:t>
            </a:r>
          </a:p>
          <a:p>
            <a:endParaRPr lang="ru-RU" dirty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Детский сад (коллаж)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86001" y="142852"/>
            <a:ext cx="4571998" cy="33575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3789957"/>
            <a:ext cx="80724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Алёна  Т.  5 </a:t>
            </a:r>
            <a:r>
              <a:rPr lang="ru-RU" b="1" dirty="0"/>
              <a:t>лет 4 мес.</a:t>
            </a:r>
          </a:p>
          <a:p>
            <a:pPr algn="just"/>
            <a:r>
              <a:rPr lang="ru-RU" dirty="0" smtClean="0"/>
              <a:t>Мою мамочку </a:t>
            </a:r>
            <a:r>
              <a:rPr lang="ru-RU" dirty="0"/>
              <a:t>зовут Екатерина Владимировна. </a:t>
            </a:r>
            <a:endParaRPr lang="ru-RU" dirty="0" smtClean="0"/>
          </a:p>
          <a:p>
            <a:pPr algn="just"/>
            <a:r>
              <a:rPr lang="ru-RU" dirty="0" smtClean="0"/>
              <a:t>Она домохозяйка, воспитывает </a:t>
            </a:r>
            <a:r>
              <a:rPr lang="ru-RU" dirty="0"/>
              <a:t>мою маленькую сестрёнку Полину. Моя мама самая ласковая, хорошая,  воспитанная, красивая, любимая, </a:t>
            </a:r>
            <a:r>
              <a:rPr lang="ru-RU" dirty="0" smtClean="0"/>
              <a:t>нежная. Она </a:t>
            </a:r>
            <a:r>
              <a:rPr lang="ru-RU" dirty="0"/>
              <a:t>любит фотографировать, ходить в кинотеатр, печь торты и пирожные. Для любимых маминых занятий нужны фотоаппарат, посуда, продукты. Вместе с мамой мы играем,  гуляем, ходим в кинотеатр, печём. Я люблю свою мамочку и желаю ей оставаться такой же хорошей, быть весёлой и счастливой.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10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321719" y="142852"/>
            <a:ext cx="4500562" cy="35718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785" y="3683358"/>
            <a:ext cx="8035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Вадим  П.  5 </a:t>
            </a:r>
            <a:r>
              <a:rPr lang="ru-RU" b="1" dirty="0"/>
              <a:t>лет 5 мес.</a:t>
            </a:r>
          </a:p>
          <a:p>
            <a:pPr algn="just"/>
            <a:r>
              <a:rPr lang="ru-RU" dirty="0"/>
              <a:t>Мою мамочку зовут Наталья Александровна. Она работает в детском саду воспитателем. Мама занимается с детьми, играет и гуляет с ними. Дома мама любит готовить, читать, вышивать крестиком. Ещё мама любит лошадей, поэтому она вышила вот такую картину. А я ей немножко помогал: подавал нужные по цвету нитки, и даже сделал несколько стежков. Вместе с мамой мы играем, читаем книги, гуляем. Во время прогулки я пою маме песни, а мама слушает и хвалит меня. Моя мама самая красивая, ласковая, добрая, умная. Я люблю свою мамочку и желаю ей, чтобы она всегда была здоровой, доброй и ласковой.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106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14562" y="142852"/>
            <a:ext cx="4714876" cy="32146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4348" y="3929066"/>
            <a:ext cx="8001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Арина  В.  5 </a:t>
            </a:r>
            <a:r>
              <a:rPr lang="ru-RU" b="1" dirty="0"/>
              <a:t>лет 3 мес.</a:t>
            </a:r>
          </a:p>
          <a:p>
            <a:pPr algn="just"/>
            <a:r>
              <a:rPr lang="ru-RU" dirty="0"/>
              <a:t>Мою мамочку зовут Екатерина Георгиевна. Она работает домохозяйкой. </a:t>
            </a:r>
          </a:p>
          <a:p>
            <a:pPr algn="just"/>
            <a:r>
              <a:rPr lang="ru-RU" dirty="0"/>
              <a:t>Мама готовит кушать, занимается с моим братиком, забирает меня из </a:t>
            </a:r>
          </a:p>
          <a:p>
            <a:pPr algn="just"/>
            <a:r>
              <a:rPr lang="ru-RU" dirty="0"/>
              <a:t>садика. Моя мамочка самая любимая, родная, ласковая, добрая. Она </a:t>
            </a:r>
          </a:p>
          <a:p>
            <a:pPr algn="just"/>
            <a:r>
              <a:rPr lang="ru-RU" dirty="0"/>
              <a:t>любит рисовать, читать книги. Для любимых маминых занятий нужны крас-ки, кисти, бумага. Мы вместе с мамой рисуем, читаем, печем пирожки.</a:t>
            </a:r>
          </a:p>
          <a:p>
            <a:pPr algn="just"/>
            <a:r>
              <a:rPr lang="ru-RU" dirty="0"/>
              <a:t>Я люблю свою мамочку и желаю ей счастья и здоровья.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109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86000" y="142852"/>
            <a:ext cx="4572000" cy="35004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1363" y="3786190"/>
            <a:ext cx="7759727" cy="3210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Кирилл  П.  5 </a:t>
            </a:r>
            <a:r>
              <a:rPr lang="ru-RU" b="1" dirty="0"/>
              <a:t>лет 3 мес.</a:t>
            </a:r>
          </a:p>
          <a:p>
            <a:pPr algn="just"/>
            <a:r>
              <a:rPr lang="ru-RU" dirty="0"/>
              <a:t>Мою мамочку зовут Ирина Николаевна. Она работает в офисе. Там она разговаривает с людьми и учит детей английскому языку .  Моя мама любит кататься на коньках, лыжах, читать книги. Ещё она любит вязать и делать своими руками игрушки.  Для любимых маминых занятий нужны крючок, нитки, ткань, игла, книги. Вместе с мамой мы лепим, клеим, слушаем музыку, читаем книги, делаем для игр  игрушки. Моя мама самая любимая, добрая, заботливая, внимательная. Я люблю свою мамочку и желаю ей здоровья.</a:t>
            </a:r>
          </a:p>
          <a:p>
            <a:endParaRPr lang="ru-RU" dirty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411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50281" y="142852"/>
            <a:ext cx="4643438" cy="32861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3075" y="3561990"/>
            <a:ext cx="72002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Айрат</a:t>
            </a:r>
            <a:r>
              <a:rPr lang="ru-RU" b="1" dirty="0" smtClean="0"/>
              <a:t>  А.  5 </a:t>
            </a:r>
            <a:r>
              <a:rPr lang="ru-RU" b="1" dirty="0"/>
              <a:t>лет 4 мес.</a:t>
            </a:r>
          </a:p>
          <a:p>
            <a:pPr algn="just"/>
            <a:r>
              <a:rPr lang="ru-RU" dirty="0"/>
              <a:t>Мою мамочку зовут Разина </a:t>
            </a:r>
            <a:r>
              <a:rPr lang="ru-RU" dirty="0" err="1"/>
              <a:t>Рашитовна</a:t>
            </a:r>
            <a:r>
              <a:rPr lang="ru-RU" dirty="0"/>
              <a:t>. Она работает в Министерстве здравоохранения, занимается профилактикой заболеваний. Мама работает с людьми. Дома мама любит читать книги, шить, вязать крючком. Ещё она вкусно готовит. Для любимых маминых занятий  нужны интересные книги, швейная машинка, крючок с нитками. С мамочкой мы играем в разные игры, делаем поделки, читаем книги. Моя мамочка самая красивая, нежная, любимая, умная, смелая. Я люблю свою мамочку и желаю ей здоровья, долголетия и счастья.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201</TotalTime>
  <Words>514</Words>
  <Application>Microsoft Office PowerPoint</Application>
  <PresentationFormat>Экран (4:3)</PresentationFormat>
  <Paragraphs>43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 «Мамочка милая, мама моя!» В РАМКАХ ОКРУЖНОГО ФЕСТИВАЛЯ ДЕТСКОГО ТВОРЧЕСТВА «РАДУГА»  СРЕДИ  ВОСПИТАННИКОВ  ЛОГОПЕДИЧЕСКИХ  ГРУПП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Мама</cp:lastModifiedBy>
  <cp:revision>34</cp:revision>
  <dcterms:created xsi:type="dcterms:W3CDTF">2012-10-31T04:09:24Z</dcterms:created>
  <dcterms:modified xsi:type="dcterms:W3CDTF">2014-10-05T18:22:01Z</dcterms:modified>
</cp:coreProperties>
</file>