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660"/>
  </p:normalViewPr>
  <p:slideViewPr>
    <p:cSldViewPr>
      <p:cViewPr varScale="1">
        <p:scale>
          <a:sx n="110" d="100"/>
          <a:sy n="110" d="100"/>
        </p:scale>
        <p:origin x="-16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14E8F-DCFA-4AEC-B8EF-B4EC6393F3C8}" type="datetimeFigureOut">
              <a:rPr lang="ru-RU" smtClean="0"/>
              <a:t>11.01.2014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11AC4-A9C5-4DA4-9F8B-50E34F81B18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14E8F-DCFA-4AEC-B8EF-B4EC6393F3C8}" type="datetimeFigureOut">
              <a:rPr lang="ru-RU" smtClean="0"/>
              <a:t>11.01.2014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11AC4-A9C5-4DA4-9F8B-50E34F81B1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14E8F-DCFA-4AEC-B8EF-B4EC6393F3C8}" type="datetimeFigureOut">
              <a:rPr lang="ru-RU" smtClean="0"/>
              <a:t>11.01.2014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11AC4-A9C5-4DA4-9F8B-50E34F81B1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14E8F-DCFA-4AEC-B8EF-B4EC6393F3C8}" type="datetimeFigureOut">
              <a:rPr lang="ru-RU" smtClean="0"/>
              <a:t>11.01.2014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11AC4-A9C5-4DA4-9F8B-50E34F81B1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14E8F-DCFA-4AEC-B8EF-B4EC6393F3C8}" type="datetimeFigureOut">
              <a:rPr lang="ru-RU" smtClean="0"/>
              <a:t>11.01.2014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2B11AC4-A9C5-4DA4-9F8B-50E34F81B18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14E8F-DCFA-4AEC-B8EF-B4EC6393F3C8}" type="datetimeFigureOut">
              <a:rPr lang="ru-RU" smtClean="0"/>
              <a:t>11.01.2014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11AC4-A9C5-4DA4-9F8B-50E34F81B1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14E8F-DCFA-4AEC-B8EF-B4EC6393F3C8}" type="datetimeFigureOut">
              <a:rPr lang="ru-RU" smtClean="0"/>
              <a:t>11.01.2014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11AC4-A9C5-4DA4-9F8B-50E34F81B1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14E8F-DCFA-4AEC-B8EF-B4EC6393F3C8}" type="datetimeFigureOut">
              <a:rPr lang="ru-RU" smtClean="0"/>
              <a:t>11.01.2014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11AC4-A9C5-4DA4-9F8B-50E34F81B1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14E8F-DCFA-4AEC-B8EF-B4EC6393F3C8}" type="datetimeFigureOut">
              <a:rPr lang="ru-RU" smtClean="0"/>
              <a:t>11.01.2014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11AC4-A9C5-4DA4-9F8B-50E34F81B1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14E8F-DCFA-4AEC-B8EF-B4EC6393F3C8}" type="datetimeFigureOut">
              <a:rPr lang="ru-RU" smtClean="0"/>
              <a:t>11.01.2014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11AC4-A9C5-4DA4-9F8B-50E34F81B1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14E8F-DCFA-4AEC-B8EF-B4EC6393F3C8}" type="datetimeFigureOut">
              <a:rPr lang="ru-RU" smtClean="0"/>
              <a:t>11.01.2014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11AC4-A9C5-4DA4-9F8B-50E34F81B1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2C14E8F-DCFA-4AEC-B8EF-B4EC6393F3C8}" type="datetimeFigureOut">
              <a:rPr lang="ru-RU" smtClean="0"/>
              <a:t>11.01.2014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2B11AC4-A9C5-4DA4-9F8B-50E34F81B18C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Домашние животные.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Свинья.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C:\Users\Людмила\Pictures\дом. животные, професси\2137068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643050"/>
            <a:ext cx="6223818" cy="51035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У свиней есть одна интересная особенность, они любят купаться в грязи, например в луже, это доставляет им много радости!</a:t>
            </a:r>
            <a:endParaRPr lang="ru-RU" sz="2800" dirty="0"/>
          </a:p>
        </p:txBody>
      </p:sp>
      <p:pic>
        <p:nvPicPr>
          <p:cNvPr id="10242" name="Picture 2" descr="C:\Users\Людмила\Pictures\1284389987_svin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000240"/>
            <a:ext cx="7096148" cy="46124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1857364"/>
            <a:ext cx="5000660" cy="142876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928670"/>
            <a:ext cx="8135070" cy="54260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Свиньи очень умные животные и их можно обучить как, например, собаку или кошку. Они выступают в цирке, умеют слушать музыку и пританцовывать в такт музыке.</a:t>
            </a:r>
            <a:endParaRPr lang="ru-RU" sz="2800" dirty="0"/>
          </a:p>
        </p:txBody>
      </p:sp>
      <p:pic>
        <p:nvPicPr>
          <p:cNvPr id="12291" name="Picture 3" descr="C:\Users\Людмила\Pictures\9d7b178680f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2143116"/>
            <a:ext cx="3661198" cy="29289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292" name="Picture 4" descr="C:\Users\Людмила\Pictures\zirk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214686"/>
            <a:ext cx="4667283" cy="35004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6" name="Picture 2" descr="C:\Users\Людмила\Pictures\tigerpigl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28604"/>
            <a:ext cx="3309951" cy="48024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317" name="Picture 5" descr="C:\Users\Людмила\Pictures\Img1673-Ed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953244"/>
            <a:ext cx="4046261" cy="33578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Бывают маленькие свинки их ещё называют «</a:t>
            </a:r>
            <a:r>
              <a:rPr lang="ru-RU" sz="2800" dirty="0" err="1" smtClean="0"/>
              <a:t>минипиги</a:t>
            </a:r>
            <a:r>
              <a:rPr lang="ru-RU" sz="2800" dirty="0" smtClean="0"/>
              <a:t>», ростом они с полметра. Таких свинок держат дома и выгуливают на улице как собак на поводке.</a:t>
            </a:r>
            <a:endParaRPr lang="ru-RU" sz="2800" dirty="0"/>
          </a:p>
        </p:txBody>
      </p:sp>
      <p:pic>
        <p:nvPicPr>
          <p:cNvPr id="14338" name="Picture 2" descr="C:\Users\Людмила\Pictures\svinde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071678"/>
            <a:ext cx="4762500" cy="28098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339" name="Picture 3" descr="C:\Users\Людмила\Pictures\969e0e19b561b88cc82321351bca96a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4000504"/>
            <a:ext cx="3524275" cy="26432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Свинья очень полезное животное. Она даёт нам мясо, сало и кожу из которой изготавливают обувь, сумки, перчатки. </a:t>
            </a:r>
            <a:endParaRPr lang="ru-RU" sz="2800" dirty="0"/>
          </a:p>
        </p:txBody>
      </p:sp>
      <p:pic>
        <p:nvPicPr>
          <p:cNvPr id="15362" name="Picture 2" descr="C:\Users\Людмила\Pictures\20081141757455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500174"/>
            <a:ext cx="2357454" cy="3143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64" name="Picture 4" descr="C:\Users\Людмила\Pictures\sausage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1500174"/>
            <a:ext cx="2447940" cy="24479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65" name="Picture 5" descr="C:\Users\Людмила\Pictures\sausage-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4429132"/>
            <a:ext cx="2162188" cy="21621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4043362" cy="41753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6386" name="Picture 2" descr="C:\Users\Людмила\Pictures\браслет-из-кожи-лавна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4762500" cy="2667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387" name="Picture 3" descr="C:\Users\Людмила\Pictures\Как-сделать-двойную-оплетку-на-коже-главна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3714752"/>
            <a:ext cx="4762500" cy="2667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2" y="3929066"/>
            <a:ext cx="3328982" cy="56040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7410" name="Picture 2" descr="C:\Users\Людмила\Pictures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85794"/>
            <a:ext cx="2643206" cy="26432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11" name="Picture 3" descr="C:\Users\Людмила\Pictures\ug585y5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2500306"/>
            <a:ext cx="5208227" cy="41909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Этому животному посвящены сказки, мультфильмы, пословицы.</a:t>
            </a:r>
            <a:endParaRPr lang="ru-RU" sz="2800" dirty="0"/>
          </a:p>
        </p:txBody>
      </p:sp>
      <p:pic>
        <p:nvPicPr>
          <p:cNvPr id="18434" name="Picture 2" descr="C:\Users\Людмила\Pictures\i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428736"/>
            <a:ext cx="3709281" cy="25717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5" name="Picture 3" descr="C:\Users\Людмила\Pictures\e970c326266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714488"/>
            <a:ext cx="2857500" cy="20764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6" name="Picture 4" descr="C:\Users\Людмила\Pictures\132541487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4572008"/>
            <a:ext cx="3429024" cy="20574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3000364" y="1714488"/>
            <a:ext cx="1500198" cy="100013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9458" name="Picture 2" descr="C:\Users\Людмила\Pictures\023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85728"/>
            <a:ext cx="4572000" cy="3429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59" name="Picture 3" descr="C:\Users\Людмила\Pictures\2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4357694"/>
            <a:ext cx="2930790" cy="21431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60" name="Picture 4" descr="C:\Users\Людмила\Pictures\1229946866_funtik_v_cirke_avi_image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4500570"/>
            <a:ext cx="2714644" cy="20305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Где живут свиньи? В лесу или с человеком? Правильно, свинья – это домашнее животное. Живёт в свинарнике. Человек ухаживает за ней, кормит, убирает.</a:t>
            </a: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428868"/>
            <a:ext cx="5219700" cy="22479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http://upload.wikimedia.org/wikipedia/commons/thumb/8/89/PigaPigaPiga.jpg/220px-PigaPigaPig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4500570"/>
            <a:ext cx="3286148" cy="19288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92880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Составитель: </a:t>
            </a:r>
            <a:r>
              <a:rPr lang="ru-RU" sz="2800" dirty="0" err="1" smtClean="0"/>
              <a:t>Добринчук</a:t>
            </a:r>
            <a:r>
              <a:rPr lang="ru-RU" sz="2800" dirty="0" smtClean="0"/>
              <a:t> Л.А. </a:t>
            </a:r>
            <a:br>
              <a:rPr lang="ru-RU" sz="2800" dirty="0" smtClean="0"/>
            </a:br>
            <a:r>
              <a:rPr lang="ru-RU" sz="2800" dirty="0" smtClean="0"/>
              <a:t>Воспитатель МБДОУ ДС №2</a:t>
            </a:r>
            <a:br>
              <a:rPr lang="ru-RU" sz="2800" dirty="0" smtClean="0"/>
            </a:br>
            <a:r>
              <a:rPr lang="ru-RU" sz="2800" dirty="0" smtClean="0"/>
              <a:t>С. Черниговка Приморский край 2014год.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Материалы взяты на сайте: </a:t>
            </a:r>
            <a:br>
              <a:rPr lang="ru-RU" sz="2800" dirty="0" smtClean="0"/>
            </a:br>
            <a:r>
              <a:rPr lang="en-US" sz="2800" dirty="0" smtClean="0"/>
              <a:t>steshka.ru/ </a:t>
            </a:r>
            <a:r>
              <a:rPr lang="en-US" sz="2800" dirty="0" err="1" smtClean="0"/>
              <a:t>professii</a:t>
            </a:r>
            <a:r>
              <a:rPr lang="en-US" sz="2800" dirty="0" smtClean="0"/>
              <a:t> -v- </a:t>
            </a:r>
            <a:r>
              <a:rPr lang="en-US" sz="2800" dirty="0" err="1" smtClean="0"/>
              <a:t>kartinkax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images.ramble.ru/</a:t>
            </a:r>
            <a:r>
              <a:rPr lang="en-US" sz="2800" dirty="0" err="1" smtClean="0"/>
              <a:t>search?gueru</a:t>
            </a:r>
            <a:r>
              <a:rPr lang="en-US" sz="2800" dirty="0" smtClean="0"/>
              <a:t>=</a:t>
            </a:r>
            <a:r>
              <a:rPr lang="ru-RU" sz="2800" dirty="0" smtClean="0"/>
              <a:t>свинья%20 картинки.</a:t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85794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У свиньи есть голова, туловище, хвост, четыре ноги. На голове есть морда, два уха, два глаза и рот.</a:t>
            </a:r>
            <a:endParaRPr lang="ru-RU" sz="2800" dirty="0"/>
          </a:p>
        </p:txBody>
      </p:sp>
      <p:pic>
        <p:nvPicPr>
          <p:cNvPr id="3074" name="Picture 2" descr="C:\Users\Людмила\Pictures\i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2071678"/>
            <a:ext cx="3106272" cy="23193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3000372"/>
            <a:ext cx="5715000" cy="3733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Мордочка у свиней удлинённая с коротким хоботком и плоским «пятачком». Хоботок может двигаться и свинья роет им землю. Рытьё земли пятачком – это любимое занятие, так свинья ищет корм (корни растений, червячков и другую пищу).</a:t>
            </a:r>
            <a:endParaRPr lang="ru-RU" sz="2800" dirty="0"/>
          </a:p>
        </p:txBody>
      </p:sp>
      <p:pic>
        <p:nvPicPr>
          <p:cNvPr id="4098" name="Picture 2" descr="C:\Users\Людмила\Pictures\8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3857628"/>
            <a:ext cx="1990725" cy="1333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 descr="C:\Users\Людмила\Pictures\large_399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928934"/>
            <a:ext cx="4476781" cy="33575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92867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Свинью называют парнокопытным животным. Хочешь узнать почему? Посчитай ноги у свиньи. Сколько? Правильно, четыре, то есть две пары. На ногах у свиньи копыта, поэтому её и называют парнокопытным животным.</a:t>
            </a:r>
            <a:endParaRPr lang="ru-RU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928934"/>
            <a:ext cx="4572032" cy="37246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Посмотри какой у свиньи хвостик? Он завёрнут крючком.</a:t>
            </a:r>
            <a:endParaRPr lang="ru-RU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928802"/>
            <a:ext cx="3048000" cy="228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3500438"/>
            <a:ext cx="4762500" cy="31146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Туловище покрыто щетиной, она жёсткая и не очень густая. Свиньи бывают разных пород.</a:t>
            </a:r>
            <a:endParaRPr lang="ru-RU" sz="2800" dirty="0"/>
          </a:p>
        </p:txBody>
      </p:sp>
      <p:pic>
        <p:nvPicPr>
          <p:cNvPr id="7170" name="Picture 2" descr="C:\Users\Людмила\Pictures\398460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00174"/>
            <a:ext cx="4000528" cy="30003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786190"/>
            <a:ext cx="4226179" cy="28146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3571876"/>
            <a:ext cx="2516795" cy="31543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5" name="Picture 3" descr="C:\Users\Людмила\Pictures\13748274915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42852"/>
            <a:ext cx="4286259" cy="32146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6" name="Picture 4" descr="C:\Users\Людмила\Pictures\Hryushka_sebya_lyubi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42852"/>
            <a:ext cx="4395648" cy="32147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Свинья живёт со своими поросятами в свинарнике. Мама кормит своих деток молоком, а когда они подрастают, то едят вместе со взрослыми свиньями.</a:t>
            </a:r>
            <a:endParaRPr lang="ru-RU" sz="2800" dirty="0"/>
          </a:p>
        </p:txBody>
      </p:sp>
      <p:pic>
        <p:nvPicPr>
          <p:cNvPr id="3" name="Рисунок 2" descr="http://upload.wikimedia.org/wikipedia/commons/thumb/8/88/Pig_litter_USDA.jpg/220px-Pig_litter_USD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3116"/>
            <a:ext cx="3905270" cy="23336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3071810"/>
            <a:ext cx="4786314" cy="35897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134</TotalTime>
  <Words>308</Words>
  <Application>Microsoft Office PowerPoint</Application>
  <PresentationFormat>Экран (4:3)</PresentationFormat>
  <Paragraphs>15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Апекс</vt:lpstr>
      <vt:lpstr>Домашние животные. Свинья.</vt:lpstr>
      <vt:lpstr>Где живут свиньи? В лесу или с человеком? Правильно, свинья – это домашнее животное. Живёт в свинарнике. Человек ухаживает за ней, кормит, убирает.</vt:lpstr>
      <vt:lpstr>У свиньи есть голова, туловище, хвост, четыре ноги. На голове есть морда, два уха, два глаза и рот.</vt:lpstr>
      <vt:lpstr>Мордочка у свиней удлинённая с коротким хоботком и плоским «пятачком». Хоботок может двигаться и свинья роет им землю. Рытьё земли пятачком – это любимое занятие, так свинья ищет корм (корни растений, червячков и другую пищу).</vt:lpstr>
      <vt:lpstr>Свинью называют парнокопытным животным. Хочешь узнать почему? Посчитай ноги у свиньи. Сколько? Правильно, четыре, то есть две пары. На ногах у свиньи копыта, поэтому её и называют парнокопытным животным.</vt:lpstr>
      <vt:lpstr>Посмотри какой у свиньи хвостик? Он завёрнут крючком.</vt:lpstr>
      <vt:lpstr>Туловище покрыто щетиной, она жёсткая и не очень густая. Свиньи бывают разных пород.</vt:lpstr>
      <vt:lpstr>Слайд 8</vt:lpstr>
      <vt:lpstr>Свинья живёт со своими поросятами в свинарнике. Мама кормит своих деток молоком, а когда они подрастают, то едят вместе со взрослыми свиньями.</vt:lpstr>
      <vt:lpstr>У свиней есть одна интересная особенность, они любят купаться в грязи, например в луже, это доставляет им много радости!</vt:lpstr>
      <vt:lpstr>Слайд 11</vt:lpstr>
      <vt:lpstr>Свиньи очень умные животные и их можно обучить как, например, собаку или кошку. Они выступают в цирке, умеют слушать музыку и пританцовывать в такт музыке.</vt:lpstr>
      <vt:lpstr>.</vt:lpstr>
      <vt:lpstr>Бывают маленькие свинки их ещё называют «минипиги», ростом они с полметра. Таких свинок держат дома и выгуливают на улице как собак на поводке.</vt:lpstr>
      <vt:lpstr>Свинья очень полезное животное. Она даёт нам мясо, сало и кожу из которой изготавливают обувь, сумки, перчатки. </vt:lpstr>
      <vt:lpstr>Слайд 16</vt:lpstr>
      <vt:lpstr>Слайд 17</vt:lpstr>
      <vt:lpstr>Этому животному посвящены сказки, мультфильмы, пословицы.</vt:lpstr>
      <vt:lpstr>Слайд 19</vt:lpstr>
      <vt:lpstr>Составитель: Добринчук Л.А.  Воспитатель МБДОУ ДС №2 С. Черниговка Приморский край 2014год.  Материалы взяты на сайте:  steshka.ru/ professii -v- kartinkax images.ramble.ru/search?gueru=свинья%20 картинки.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Людмила</dc:creator>
  <cp:lastModifiedBy>Людмила</cp:lastModifiedBy>
  <cp:revision>13</cp:revision>
  <dcterms:created xsi:type="dcterms:W3CDTF">2014-01-11T02:47:01Z</dcterms:created>
  <dcterms:modified xsi:type="dcterms:W3CDTF">2014-01-11T05:01:44Z</dcterms:modified>
</cp:coreProperties>
</file>