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B60E7-246C-4CE3-BC86-E0C74EA580BD}" type="datetimeFigureOut">
              <a:rPr lang="ru-RU" smtClean="0"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724CA-9DD0-4F16-B375-F809ABD660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00496" y="285728"/>
            <a:ext cx="5004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ИГРАЕМ ВМЕСТЕ…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fantik47.rusedu.net/gallery/3117/0_94ab7_ba3687dc_XX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57232"/>
            <a:ext cx="5572164" cy="451357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786322"/>
            <a:ext cx="899586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ИГРЫ В ДОРОГЕ, НА ПЕШИХ ПРОГУЛКАХ, В КРОВАТКЕ,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ПРОСТО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 ДОЖДЛИВЫЙ ДЕНЬ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РАЗВИВАЕМ РЕЧЬ, МЫШЛЕНИЕ, ПАМЯТЬ, ЛОГИКУ,  ЛЮБОЗНАТЕЛЬНОСТЬ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/>
          <p:nvPr/>
        </p:nvPicPr>
        <p:blipFill>
          <a:blip r:embed="rId2" cstate="print"/>
          <a:srcRect t="6765" r="26884" b="16068"/>
          <a:stretch>
            <a:fillRect/>
          </a:stretch>
        </p:blipFill>
        <p:spPr>
          <a:xfrm>
            <a:off x="357158" y="285728"/>
            <a:ext cx="8429684" cy="62151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/>
          <p:nvPr/>
        </p:nvPicPr>
        <p:blipFill>
          <a:blip r:embed="rId2" cstate="print"/>
          <a:srcRect l="3759" t="2651" r="4722" b="4876"/>
          <a:stretch>
            <a:fillRect/>
          </a:stretch>
        </p:blipFill>
        <p:spPr>
          <a:xfrm>
            <a:off x="214282" y="285728"/>
            <a:ext cx="8643998" cy="63579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а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8715436" cy="64294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а.jpg"/>
          <p:cNvPicPr/>
          <p:nvPr/>
        </p:nvPicPr>
        <p:blipFill>
          <a:blip r:embed="rId2" cstate="print"/>
          <a:srcRect l="1924" t="6896" r="1888" b="7328"/>
          <a:stretch>
            <a:fillRect/>
          </a:stretch>
        </p:blipFill>
        <p:spPr>
          <a:xfrm>
            <a:off x="285720" y="285728"/>
            <a:ext cx="8643998" cy="63579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/>
          <p:nvPr/>
        </p:nvPicPr>
        <p:blipFill>
          <a:blip r:embed="rId2" cstate="print"/>
          <a:srcRect l="4981" t="4562" r="5366" b="3650"/>
          <a:stretch>
            <a:fillRect/>
          </a:stretch>
        </p:blipFill>
        <p:spPr>
          <a:xfrm>
            <a:off x="285720" y="357166"/>
            <a:ext cx="8501122" cy="61436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71543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Feniks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4</cp:revision>
  <dcterms:created xsi:type="dcterms:W3CDTF">2014-06-11T06:39:21Z</dcterms:created>
  <dcterms:modified xsi:type="dcterms:W3CDTF">2014-06-11T06:59:57Z</dcterms:modified>
</cp:coreProperties>
</file>