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889F7F-6DF4-406F-A6B2-048E080F92D6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80480F-8936-463A-AB06-298A694B8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познавательное развитие,</a:t>
            </a:r>
            <a:br>
              <a:rPr lang="ru-RU" dirty="0" smtClean="0"/>
            </a:br>
            <a:r>
              <a:rPr lang="ru-RU" dirty="0" smtClean="0"/>
              <a:t>развитие речи.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714752"/>
            <a:ext cx="7215238" cy="24288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«ВЕСНА»</a:t>
            </a:r>
          </a:p>
          <a:p>
            <a:endParaRPr lang="ru-RU" sz="4400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Чувашова И 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ГБДОУ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 № 68 ЦРР « Росток»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СПб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2241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28" cy="6006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357166"/>
            <a:ext cx="6543675" cy="3609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21dbe_897be2ca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286248" cy="279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67485574_end-of-winter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714752"/>
            <a:ext cx="3929090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nowshoerab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643470" cy="3582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x_58083f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500306"/>
            <a:ext cx="6000792" cy="3922986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x10000_in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714908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3283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4143404" cy="3648072"/>
          </a:xfrm>
          <a:prstGeom prst="rect">
            <a:avLst/>
          </a:prstGeom>
        </p:spPr>
      </p:pic>
      <p:pic>
        <p:nvPicPr>
          <p:cNvPr id="4" name="Рисунок 3" descr="corvus_frugileg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286124"/>
            <a:ext cx="4857784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rmal_1913979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614366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n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142984"/>
            <a:ext cx="6286544" cy="447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3188587_uborka-v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3857652" cy="3074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009-04-04_foto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28"/>
            <a:ext cx="3136900" cy="323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09-04-04_foto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artinka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500438"/>
            <a:ext cx="2428892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849818" cy="426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_MG_6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500306"/>
            <a:ext cx="5251460" cy="398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</TotalTime>
  <Words>15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    Презентация  познавательное развитие, развитие речи.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Презентация  познавательное развитие, развитие речи.</dc:title>
  <dc:creator>Admin</dc:creator>
  <cp:lastModifiedBy>Admin</cp:lastModifiedBy>
  <cp:revision>11</cp:revision>
  <dcterms:created xsi:type="dcterms:W3CDTF">2012-04-15T06:26:53Z</dcterms:created>
  <dcterms:modified xsi:type="dcterms:W3CDTF">2012-04-16T14:16:23Z</dcterms:modified>
</cp:coreProperties>
</file>