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7" r:id="rId3"/>
    <p:sldId id="256" r:id="rId4"/>
    <p:sldId id="301" r:id="rId5"/>
    <p:sldId id="304" r:id="rId6"/>
    <p:sldId id="305" r:id="rId7"/>
    <p:sldId id="302" r:id="rId8"/>
    <p:sldId id="303" r:id="rId9"/>
    <p:sldId id="306" r:id="rId10"/>
    <p:sldId id="307" r:id="rId11"/>
    <p:sldId id="308" r:id="rId12"/>
    <p:sldId id="311" r:id="rId13"/>
    <p:sldId id="309" r:id="rId14"/>
    <p:sldId id="312" r:id="rId15"/>
    <p:sldId id="313" r:id="rId16"/>
    <p:sldId id="314" r:id="rId17"/>
    <p:sldId id="317" r:id="rId18"/>
    <p:sldId id="315" r:id="rId19"/>
    <p:sldId id="316" r:id="rId20"/>
    <p:sldId id="310" r:id="rId21"/>
    <p:sldId id="318" r:id="rId22"/>
    <p:sldId id="323" r:id="rId23"/>
    <p:sldId id="320" r:id="rId24"/>
    <p:sldId id="322" r:id="rId25"/>
    <p:sldId id="289" r:id="rId26"/>
    <p:sldId id="296" r:id="rId27"/>
    <p:sldId id="32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hipnygova.ucoz.ru/_tbkp/0_555d0_b1c6651f_X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9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Comic Sans MS" pitchFamily="66" charset="0"/>
              </a:rPr>
              <a:t>МАДОУ «Детский сад № 74 комбинированного вида»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Comic Sans MS" pitchFamily="66" charset="0"/>
              </a:rPr>
              <a:t>Советского района г. Казан</a:t>
            </a:r>
            <a:r>
              <a:rPr lang="ru-RU" sz="2400" b="1" dirty="0" smtClean="0">
                <a:latin typeface="Calibri" pitchFamily="34" charset="0"/>
              </a:rPr>
              <a:t>и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6215082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Казань 2014</a:t>
            </a:r>
            <a:endParaRPr lang="ru-RU" sz="24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65538" name="AutoShape 2" descr="http://cs10056.vk.me/u66352591/-6/y_0fb5093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://cs10056.vk.me/u66352591/-6/y_0fb5093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http://cs10056.vk.me/u66352591/-6/y_0fb5093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4" name="AutoShape 8" descr="http://cs10056.vk.me/u66352591/-6/y_0fb5093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6" name="Picture 10" descr="http://cs409819.vk.me/v409819720/78e/EvvLWNcv8x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357430"/>
            <a:ext cx="3039651" cy="3529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282" y="785794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Воспитатель: </a:t>
            </a:r>
          </a:p>
          <a:p>
            <a:pPr algn="ctr"/>
            <a:r>
              <a:rPr lang="ru-RU" sz="4000" dirty="0" err="1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Гиззатуллина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Альфия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Вагизовна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02" y="1714488"/>
            <a:ext cx="5072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Одна из важнейших задач -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является организация условия для благополучной адаптации малыша в детском саду. В беседах с родителями педагог подчеркивает, что во многом привыкание ребенок к условиям детского сада зависит от организации его жизнь в семье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http://gilservis5.ru/images/stories/Book/1244816630_rezhim-dn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3500462" cy="5250693"/>
          </a:xfrm>
          <a:prstGeom prst="rect">
            <a:avLst/>
          </a:prstGeom>
          <a:noFill/>
        </p:spPr>
      </p:pic>
      <p:pic>
        <p:nvPicPr>
          <p:cNvPr id="56322" name="Picture 2" descr="http://i.romashka060708.ru/u/8e/c82061b33b46fcbf5429c8688625c2/-/%D0%BC%D0%B5%D0%BD%D1%8E%200,35%D1%850,35%2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643050"/>
            <a:ext cx="3786214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78592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Педагогическое образование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родителей младших дошкольников ориентировано на развитие активной, компетентной позиции родителя. Выбирая направления педагогического образования, воспитатель ориентируется на потребности родителей группы.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1.bp.blogspot.com/-0DxmDm4LkA8/UH__qXzh-SI/AAAAAAAABEo/KeBrP01Gssc/s1600/%D0%BF%D1%80%D0%B8%D0%B3%D0%BB%D0%B0%D1%88%D0%B5%D0%BD%D0%B8%D0%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357430"/>
            <a:ext cx="3695700" cy="2771776"/>
          </a:xfrm>
          <a:prstGeom prst="rect">
            <a:avLst/>
          </a:prstGeom>
          <a:noFill/>
        </p:spPr>
      </p:pic>
      <p:pic>
        <p:nvPicPr>
          <p:cNvPr id="55302" name="Picture 6" descr="https://encrypted-tbn0.gstatic.com/images?q=tbn:ANd9GcQPReRslsw1-lp48ph3ieL0aTraigXPjBoZU3ZGklnIPtAn7Bvz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357430"/>
            <a:ext cx="4318427" cy="2786082"/>
          </a:xfrm>
          <a:prstGeom prst="rect">
            <a:avLst/>
          </a:prstGeom>
          <a:noFill/>
        </p:spPr>
      </p:pic>
      <p:pic>
        <p:nvPicPr>
          <p:cNvPr id="55300" name="Picture 4" descr="https://encrypted-tbn1.gstatic.com/images?q=tbn:ANd9GcQdNFKM1a2Yxg0374c89qGC5DW8pH_Pknadu0oCdqtaYIcAbay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785926"/>
            <a:ext cx="4429124" cy="3841025"/>
          </a:xfrm>
          <a:prstGeom prst="rect">
            <a:avLst/>
          </a:prstGeom>
          <a:noFill/>
        </p:spPr>
      </p:pic>
      <p:pic>
        <p:nvPicPr>
          <p:cNvPr id="55304" name="Picture 8" descr="https://encrypted-tbn0.gstatic.com/images?q=tbn:ANd9GcT87RumMmsv_wmAX1z0aDJiKNaR3hwiNY98SC8-ICXlj1QkGGLL1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8403" y="1714488"/>
            <a:ext cx="459559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857752" y="1785926"/>
            <a:ext cx="42862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Педагогу необходимо стремится активно включать родителей в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совместную деятельность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их детьми – сюжетные и подвижные игры, совместное рисование. Очень важно помочь родителям получать удовольствие от совместных игр, общения со своим ребенком.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tmndetsady.ru/upload/news/orig_15e75e4932965a8e998f6675322347d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14554"/>
            <a:ext cx="4667283" cy="3500462"/>
          </a:xfrm>
          <a:prstGeom prst="rect">
            <a:avLst/>
          </a:prstGeom>
          <a:noFill/>
        </p:spPr>
      </p:pic>
      <p:pic>
        <p:nvPicPr>
          <p:cNvPr id="54276" name="Picture 4" descr="https://encrypted-tbn1.gstatic.com/images?q=tbn:ANd9GcQ73jkNpw0morJbdrlUr8Al_chkqDh9amnUg99rwWMRxTkNIGEU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214554"/>
            <a:ext cx="4673295" cy="3500462"/>
          </a:xfrm>
          <a:prstGeom prst="rect">
            <a:avLst/>
          </a:prstGeom>
          <a:noFill/>
        </p:spPr>
      </p:pic>
      <p:pic>
        <p:nvPicPr>
          <p:cNvPr id="54280" name="Picture 8" descr="http://3.bp.blogspot.com/-juDNSWaeU78/TuDLGrxnjvI/AAAAAAAAAZw/_34mxDHbVek/s1600/IMG_534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3" y="2143116"/>
            <a:ext cx="4667282" cy="3643338"/>
          </a:xfrm>
          <a:prstGeom prst="rect">
            <a:avLst/>
          </a:prstGeom>
          <a:noFill/>
        </p:spPr>
      </p:pic>
      <p:pic>
        <p:nvPicPr>
          <p:cNvPr id="54278" name="Picture 6" descr="http://img-fotki.yandex.ru/get/6708/98598246.8c/0_9bbda_6a928acc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3116"/>
            <a:ext cx="459244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42910" y="2071678"/>
            <a:ext cx="75723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основных задач детского сада является вовлечение семьи в воспитательно-образовательный процесс с целью улучшения эмоционального самочувствия детей, обогащения воспитательного опыта родителей, повышение их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родительско-педагогической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компетентности.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2000240"/>
            <a:ext cx="45005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наглядность в работе с семьей</a:t>
            </a:r>
            <a:r>
              <a:rPr kumimoji="0" lang="ru-RU" sz="2400" b="0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u="sng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дошкольных учреждениях размещают стенды, выставки, где размещается информация об основных задачах воспитания детей, рассказы о жизни данного коллектива, о работе родительского комитета.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000108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несколько форм    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с родителями в ДОУ:</a:t>
            </a:r>
          </a:p>
        </p:txBody>
      </p:sp>
      <p:pic>
        <p:nvPicPr>
          <p:cNvPr id="51202" name="Picture 2" descr="http://img-fotki.yandex.ru/get/4604/stendi-dlyadetsada.2/0_4b147_88f23872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14620"/>
            <a:ext cx="4572000" cy="3076575"/>
          </a:xfrm>
          <a:prstGeom prst="rect">
            <a:avLst/>
          </a:prstGeom>
          <a:noFill/>
        </p:spPr>
      </p:pic>
      <p:pic>
        <p:nvPicPr>
          <p:cNvPr id="51204" name="Picture 4" descr="https://encrypted-tbn2.gstatic.com/images?q=tbn:ANd9GcRlU5-giPDGcAEg2Q8Oq8hoiNVYUSIEBhxy7AtIIiS0lvdipjjE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14620"/>
            <a:ext cx="4572000" cy="3042460"/>
          </a:xfrm>
          <a:prstGeom prst="rect">
            <a:avLst/>
          </a:prstGeom>
          <a:noFill/>
        </p:spPr>
      </p:pic>
      <p:sp>
        <p:nvSpPr>
          <p:cNvPr id="51206" name="AutoShape 6" descr="https://encrypted-tbn1.gstatic.com/images?q=tbn:ANd9GcQdg31-hbFrxod9omEoqQ6pj1AhZcJgvTCkzVTJi32Z-ZWLy9cg1Q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8" name="Picture 8" descr="https://encrypted-tbn1.gstatic.com/images?q=tbn:ANd9GcQdg31-hbFrxod9omEoqQ6pj1AhZcJgvTCkzVTJi32Z-ZWLy9cg1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714620"/>
            <a:ext cx="4521603" cy="3143272"/>
          </a:xfrm>
          <a:prstGeom prst="rect">
            <a:avLst/>
          </a:prstGeom>
          <a:noFill/>
        </p:spPr>
      </p:pic>
      <p:pic>
        <p:nvPicPr>
          <p:cNvPr id="51210" name="Picture 10" descr="https://encrypted-tbn3.gstatic.com/images?q=tbn:ANd9GcTF7UuRnb71-cqiC9V9igOu5MhfrMYKcQGVckMtv-htFU7QcakxX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714620"/>
            <a:ext cx="4572000" cy="3424589"/>
          </a:xfrm>
          <a:prstGeom prst="rect">
            <a:avLst/>
          </a:prstGeom>
          <a:noFill/>
        </p:spPr>
      </p:pic>
      <p:pic>
        <p:nvPicPr>
          <p:cNvPr id="51212" name="Picture 12" descr="http://viki.rdf.ru/media/upload/preview/45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643181"/>
            <a:ext cx="4572000" cy="3516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716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24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индивидуальные формы работы с родителями</a:t>
            </a:r>
            <a:endParaRPr lang="ru-RU" sz="2400" u="sng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беседы, консультации, посещения на дому, приглашение отдельных родителей в детский сад, привлечение родителей для оказания посильной помощи детскому учреждению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2" name="Picture 6" descr="https://encrypted-tbn3.gstatic.com/images?q=tbn:ANd9GcTLUsIglv1ff8Wk3RedfOt6rLbZ0MoQiM9MOtpTUgiMORZHGTtT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9" y="1500174"/>
            <a:ext cx="378621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14346" y="185736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коллективом родителей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(родительские комитеты, собрания, вечера, кружки, консультации, лекции, «открытые дни», субботники по уборке помещения или прогулочного участка).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AutoShape 2" descr="data:image/jpeg;base64,/9j/4AAQSkZJRgABAQAAAQABAAD/2wCEAAkGBxQQEhQUExQVFhUXGR4YGRgXGCEdGBwaHxwdHiAYGx8YHiggHh0lHBwfITEhJSkrLi8uHx8zODcsNygtLisBCgoKDg0OGxAQGywkICQ4LCwvLCwsLTQsNDAvLC8sLSwsLCwtLCwsLC0sLCwsLywsLCwsLCwsLCwsLCwsLCwsLP/AABEIAMABBgMBIgACEQEDEQH/xAAcAAACAgMBAQAAAAAAAAAAAAAABgUHAgMEAQj/xABUEAACAQIEAwUFAgkHBwkJAAABAgMEEQAFEiEGMUEHE1FhcRQiMoGRQqEjM1JicoKxssEVQ3SSosLRJDVTY3OTtBYXJURVg7PS4Qg0RVRklKPi8P/EABoBAAIDAQEAAAAAAAAAAAAAAAMEAAIFAQb/xAAyEQACAgECAwUHBAIDAAAAAAAAAQIRAwQhEjFBIlFxkfATMmGBobHhBSPB0ULxFTNS/9oADAMBAAIRAxEAPwC8cGDBiEKXrvxGeesn/DJjbnzEZISCQRSx7jn8KY1V34nPPWT/AIZMbOIf8xt/RY/3Uwr1XivsOdH4MznPvH1xhfGc/wAR9ca8LswJ+8z2+C+PMGIUPb4L48wYhD2+C+PMGIQ9vgvjzBiEPb430H42P9Iftxz46KD8bH+kP24hfH768UQVb/mdv6Uf+MOGDj/4KT+nQfvNhfrf8zt/Sj/xhwwcf/BSf06D944P/kvFm/0+SLWg+FfQY2Y1wfCvoMbMNLkJsMcebZpDSRNLPIsca82Y2Hp5k9ANziJ474gky6kaoip2qCpGpVuNKblnYgEhQBzt18MUtTcTLn1cXqrKsa/gKUnVH+cxJADt6jl5LiN0rLQjxOi1KbtRo5j+BSqlX8tIG0c7c2t9OeJeLjOjLQo0vdvNcIsqlCSCBpuRYNuLC+99r4rutzWCnaNJJFRn2RT16dNgL7b4ieMsuFUaSFtg8+56gCNybedh92BxyNvkMz08YxbvdF9YMJPZVn0tRTNBU39qpSIpCTcspF45Cbm+pevUgnrh2wUUDBgwYhAwYMGIQMGDBiEDBgwYhAwYMGIQpeu/E556yf8ADJjZxD/mNv6LH+6mOfM5lWHO9TKt2cC5AuTTJYC/MnwxnnNSkmRvodXtTIDpYGxAUEG3Ig7YV6rxX2HL2fgzon+I+uNeNk/xH1xrwuzAn7zDBgwYhQMGDBiEDBgwYhAwYMaqu+htPO21ueIt2dSs4szz+npjaWVQ35IuW+ig4WjxpUvLqpIlaNG2L8yR13IA9N+mF/KpYUaV52Bl1kWYXNvEC3O/7MTcc8z/AAQEL4yNo/sgE4b4McN5fU0cOl37Ktmp84rZKb2XuQqmQyFja1+9Mux9TbDFX8XisFLDKnd1CVlOxXmrrqI1of2jz+i/VSVMV3McTIBchGOoDx94C9h0tjCelSpCTRMVkFmRxzBBuAfQ/TFlwTVxGpe0xupH1HB8K+gxswk9mPG65nBpcBKmL3ZU6G1hrXyO1x0Jt4HDtgoEVu1GfRlNafGEr/Wsv8cVPQZOHo6B0FpIu6kVhsbMQZFv4FWY28bYuTjrLmqsvq4UGp3hcKPFgLqPXUBipOEcyU5fC4DHQuhgo1NddjYDc9DYdDgWW6VDOmSbaZKzZYjvI7C/eRiIg8tILn79f3DGvMcsaZ4SszRd3q3QDUbgDmwIG1+h+WMsvzRZyQqTLYXvJEyD0BYC5x5nyu0DpF+Mk0xJ+lIyxg/VsBV2OS4HFvoZdhffzzVdbL+LZEhD8g7Jza3LZbXPK5262leKe2OmpZDHEO8Zeex39OQ+pHphsrcqFHlrQUihRHHZR5c2N/yiNRv4nHztwRJM4mMNK9RKx1O1wqhT0LN1JJNuvnbF8zn/AI39PuxLDGDfaf3+yLRpu2uNyLQsQR0V+fhsp3+VsSfDva9TVMwhlR6dydI1/dfba/18sV1UZrU0y3qaCeNB9pPfQepAsPrjGvpocxgLRkMwHuPyZW5hT1A8R53wk9RlxyXtE0u+019EOrS4skf22m+6mn9X/B9HDHuEbso4sWtpVidv8qgGiVD8W3uh/MG3MdefPDzjUTtGW1ToMGDBjpwMGDBiEPCcVB2g9plQan2DKl1z3KPIF1EN1VAdrr9pjsN/C+HvtFzs0GXVM6/GqWTydyEU7+BYH5YSuwjhhYaU1sgvNUE6WPMRA8v1mBY+Pu4DkycKbfQ6kQuX9ik9SxmzCsPevuwQa2vtzdjbYbWAtysdsSFZ2GRBD7NWTxuRpbWAysp+yQmk22HU8uWLdwYSeoyXzLUilcrzSQzNQV0IirYkLJInwVCqLk25aioLBhzswIB2x2Y7O1mqip8wymd7izSq5UXYR2UEn81dTH01YjUrInkeOOWOQpz0MGFuhuNrHBJK0pJcxHU46dpG7BgwYoKBgwYMQgYMGDEIGMZZAoLHkASfQb4yx7iEKymzaKpr43Kd0qjYOoBL72Jt9RfrhgzOoaOMsihnuFUHlckD+OOfMIElrKhHFw8S/czC4+76Y6cvVhGofdl90nx0kgN8wAfngeeUW0+6tj12jhJY+Hv6/Qwy2qMqkOul1Ol16X8vEEG+IPJZxCWgYMp1toLA2IvsAcM4UXv1OIjOagNJDCOZcOT0AW7AepI+gxbS5P3GorZk1mK8dye6+pLdmVX7PnYUfDKu48yLfvWOPonHzj2XUzVWdCRBdIuZHKyjn/W2/WGLd7TeKVy+kc399hYC+++1vmdvTUemNVKzGbNnFfaFR5ddZJFaQfzam7fO1/2Yoqnz6aWsnqKCHRDLIgaJj7hkkYKCoHwsxN7Am2/SwxKZDwsJY3mrBrmnFzcbxg8gt+TW+mw6Y1cORlIKZl0iKHMI3baz90soF5B0cGxN7WUDF3j23ORyU7Q30OW5nUyPEgoYniYCUGcyugO4JSMcyL2Btfyxtz7Mv5IRBHL30scipPM6ixZyt9C7hAg5AcuRJIOIPhbi4RtnFVCF9oqqhYqYAXuWMhDEbiyr77Hlt5jHBPTHMEanW6wpIRLM5BkkkDXfSo5MWJYs3jyxTHjXcXyZpvmzr427VKoJU0JiALr3azbhtLW1EC1twSAR43w9cJ5GlBSxwqACBqkYfakI95ifuF+gHhhGzvLBmFfR0b3EXdSVEhU2a5LILeYKL/WOHfhOOVaYQ1B1SQloWb8pV+Bv1oypv69cCz86GNLHqz3I+Joax3SLvAQNSl0KiRL27yMn4kvtf08RhL4kyqOizJGi0olVG2qMbDvEIOoDkLg8h11eOLDosvSJIkUbRJ3aHqFsBb56Rf0GIzirhODMhEJ9X4Ji3umxII3S/QEhT47dOeF5xU4uPRjcXKLUuqEKihkpM0hrIfhIIlHjYcj5MLfMXx9DIbgHHz1luSGHNHy+meSSLu1NnbVoY2PMAAAKb2ty8cfQiCwAxNKskW4SdpJU/P8AADVvHKpRVNt2vL8mWDBgw4JBgwYMQgi9tsOrJqqwJI7ttvKVLn0Aucd/ZuoGV0VtvwCH5kXP34meJMrFZSz05OnvY2TVa9iwsGt1sd7YVMs4jo8opaWlq6qFJo4kRlUliGAsbhASB5kDCmpTapFkO2K04x4kr58wGXZayRGNBJPOyhtF7ELZgQNiOhJLdACcWNTVCyorowZHAZWBuCpFwQfAjfFXVsc1LxHL3ETVHtVKsroGVSuk6AdTkC14x1+3gGninPcsduRZBVz1clTmYidki9mhCboym/eSlfslwbW22ZhYADCrw9k8VL7VEqKJIKhomf7TRMNcRJO/IMNtthi08rr1qIxIoYbspVhZlZWKMjWJF1ZSNiRtsSMV1If+k82FutKf/wAJ/wAcNS91opqIr2bN+DBgwqZAYMGDEIGDBgxCBgwY5c1zKKlQPMSA2yKou7nwQdefM2GLRg5OkWjFydIWc6HdV0bHZZFMd/O+ofU3GOSqzKZGtpjB30x6i0j77H3dlFupuMNP8iy5nEe/gFKg96PUS1RfoxtYIPzbE/xVmeqinanvFJZFkWRrgMrWsbpcHn4DlgmXSSxpSkvXr8HpdPklwKLdP4eH4smB588aMujqamWaki94FklVQo5lLambmFBXy++2PKdZb3kKAfkoDz/SY/wGOrLjJHUo0DaZZNMQPQAamLeelNRt4gYW0knHLS67beI3qo8eLuotfs84KjyiAi4aVt5H6bdBfp5/4DFd8RTfypmLO28FMRZejSWuAf0VsSPFj44Zc24xnj1U1QFUTe7DUA+4f9VJ+TIR8mF7G+FxnShjVWWVhuWZY2c6ibs76AbEkk/XwxtqHA+0YOSMuiN9LV65Jk2/BlR82QN/HGitoIgZZG2WRCswts45A2/LFyB1N7dBjh4Mqe/SebpJOxHkoChQfOwxNVcoVb6dRv7qjmW6AX5eN+liemCrdWLvZ0JPDOSewjvnQvUSErBEbBgD1boNt2P2R5m2GrIsqNOHLMXllbXIfs6j0UdB08T9w30VIVJkkIaVhYkclHPQl/sjx5k7noBz560jqlPBcTVDd2rD+bQWMkpty0qQP1ttxiu0FbL7zdIzy9bZ5F/Qj++2HapzeniBMk8KAbEtIo38Nzz8sVpwxVrCIKho6mUUizQd+ojELxa2Ce/JIobTfaxt0w5LluX1uiokpow8m47+PRI1trsrfFy57jGfk3ds1MLqNIn6OqSZFkjYMjfCw5EXtceXniK4tzlqSEd0uueVxDCnQyNyJ8hzPpbrjvnzKCEANLEg2VV1C/kqqNyfAAYiOMHSEQVkhOmlYuI7e9I7roRRfkdTX3G31xRLcLNvhGDs+4JXLEd5H76qmJeaYjmSb6Vvva559TvtyDhhH/5YLTZtJR1EgRJYo5YSxAVW95XQsdhfSCB4g9SBh3VgdxywxFqjObPcGDBixwMGDBiEIziPOEoqaWokvoiUsQOZ8FHmTYfPFZ8NQLlWWvW1FOk1VVyd5GijVK5mAKRXZb33YkAHrzOLD41yIZhRT0xNu8X3T4OCGUm3TUov5YrfIuNzRJTZfX0dW1XBbR3KB9SJcLItnBYaAQbAg2bzAXypt+uX+zqJ3hbieenqYsvrqaKneVS9OYCTFb3iYiGJ0sLHkbcgANsRlNk7ZpmM1e7zRQIop6bunaKR1F9UmpCGCFixH5QYdBvw55VVGcV9DJDSVFNFSOXaWoTu2IJUlVW+9wluvxb2HNmz7LO9KvFMYKkbRyA21W30OvKRPzTe1yRguHTNrj5MPDE5KzOvzaiyWCOOR+7UltC+88jm+pjtckkm5Y7XPPCrRnvGq6tkaM1cqGNHFnEMSFFdl+zqJNgegvjiy7NTW1UkkkZSugAidRc6NNwWh2uqsST4i9rkEXmmopPiZSPEuQPqWOAZJ1caEs+WUrhGL8jmwY558zpY9nq6cHlZX1tfwtGCb48TMkYjuoa2a/VKcqn9aYqMB4JdwrHTZH0OnBjyOKsf4KFE8DUVN/qsKm31x5UUFUi3nraKlHXRCD62aof77Y7wMNHQ5OpsVSeQv6YJx3YvIQg8XYIP7ZGISsrsvQ/h80qpzy0RyEIflTqB9/hjXTzUV/8AJsnqKg/lSxEqT5vKXt8xiyxhFoo9ZevqTcFbB3ck5lRoYt3KHUL9FBXYk7CwPUeOOXgejNWzZjUIO9ka0AO4iiXYaAeRJvv8/tHENxvVvVex5dHEKeSUh5YlsRGLkAHSACAAXP6K4eaqb2X2SKNRoaQQ2PRBE7C1uvuD78a+jxKC39P8DOLFHHsiVGKco4WSurVJuI2KIOgQuzBR5DFxYqf+T6qevzAUvc+7KCwlJF73tpt6Hn5Yv+pY5ZMXDHmxqElHJGTO7EhwdF3lZI32YItP68pv9yJ/axx0nDmZF0EgplTUNTKxJC33IF9zbEl2XHXFVSA3D1LBT4qqrby5HGb+n6HJjzqWRDOfUxnFRiNOb5alVC8Mgujix8QejDzB3GKeo88qoqlaaSBKmWAsg2InIS59xxvyFxsbjob4uzFTdpUXsuZ0tUu2ooxt+VGwuf6ukY1tbjuPEIztboGbRrzGgOqIk+007e6ykczboebX9bXFwO2g4qnqE1xULsp5HvVAJHqvjhpzSgSlroZ0AEdW3s86/ZZyC0cluWrUpUnz8SccGX8O1NAsiRxieIyM0YRwrqrfZKyaV2PUMcZmHNWzdIFnw3uluJmZ53mBkBkimghB97uk1NbzZgQfuGHPh6nSoqIvwjyI9HP75OmQhnhUm6gWNmsLAWx10vfswVqSZPFmMekbX5rIT5bDEpk+WSLVCZhZFhePfnqd4mFvK0Z+7Bcko8DqVg8MZe0VxolJcnhZYgEA7kfgeqxnTpDBT7pKjkSDb5nCdxTwrSpokq5SyvJGjPJdp3cty7x3CxxAXYqiiyht+QxYGEavy5c6zR6Nye4pady1uXfyAKp8yoYEeanzwnBux/NwqN0SnBWRU0MMc0VPHHI63LANc36qZCWVWAB035HrjHMP+kMxp6Jd4qdlq6lug0/i4vUsQSD036HHHR8XdxlRqKixnh1QMt/inQlQPnYMbdNXhiGq9GXZTNTzs8maZl77xoNUwLfArgbhQL7W5swG3K1O7BZJpQUV1OnjPIEzbiOKAm8SU6tNpO4UamtceOtB+tiYqeC8zyoasprGliU39lqLNtzKoTtv4DQfO+HHg7hSmoE1wU4hklVTKNRYg2uU95jYAk7A2wxYo8jTpC1CX2ddoiZprikTuKqO+uI9QDYstxfY7FTuPPnh5xTXa9TnLK2jzaBQCH7ua2xfbYHp70YdSefw4t+knWRFdTdWUMp8QRcH6YPGVkN2DBgxc4aaqXQpbwGKX4DqTX5nX1p3VLQQnppudx6hQx/T88OvbFm5pctnKmzMugb2N3IXbzCkn5YXeybLPZ8tiJHvSkyn57L/AGAPrg+Jboa08bkvMcsc2ZZfHUxPFMoeNxYqfuItuCDuCNwcdODDRoVZR+Y5McpzJWqqioNNOGAnSRhLbb3ZCvvGxCg25ixFuQn43yxiGio6utY8mMcsg+s7BQPlhx464fGYUckQA7wDXEfBxyHowup9cV52YcR1kiGhijjlkjBZe9kZSqXtosqknSx+QNuQ2ztRicXaEJxUJV0Gmkq6sbUuVxwL0MsiJ/YiBONoo82l+OppYN/5mIyG3/e7Yko+Hc3mHv1FNB/sodZ+srfwx1J2bPIb1GYVcn5qyaE+kYX9uFuB93r5nHOPf6+QuVfC4HvVeZVRHUd6sKH5Dz88RIhyCnb+alc+bzkn5alw65lwXk+WQtPUxKVHNpLyFj0AD3JJ8BhJqeOJI5aFoqeChpJZlOlgDK9PrCmWS40xxkHa25sSCQATdQfeUeSPcTFDniL7tFllQfArAsKH5tY/djvFXmRs8tJFTQA3dpZdbhBudISwvpB5mw+W9pooHIAemKx7es1eGhKID+EIQkDYBr3v8lK/rYJjwx4rZz2rEns5DVtdV17A6b6I7+dtvVYwo/WxP8RVZOY5bAPypZT8o2A/vYiezriSiipoabvgsu5YOCoLs17BiNPUAb9MaUm7/iLygjKj/dm/9qQ404tLGknu2r+51PsosbCVwZ/nHNv9pH/fw64SuDP845t/tI/7+GMnvx9dC75ocqj4W9D+zCj2TIBlyW6u5P1t+wDDZWNaNyeQVj9AcKnZM18uj8ncf2r/AMccl/2rwf8ABH7yGCgre8nqU6RGNPmU1k/2gPlhG7bYLw0z/ku6/wBZQf7uJ/geo72XMZOhqio9EUL+y2Nfaplpny9yBcxMJfkLhvorE/LFJ9vC/n9yr3idfEM/eRZYQCe8qqZuXTSzEn5YaIp1e+llaxIOkg2I2INuRGK7ySuNRHkQA90NIGPg0MRVbnzAJt1xur8oojJI82VVBYsSXiPeBiT8Vopbi/P4R1x59wvYIp9fXIfqmoSNS0jKigXJY2Fh64jIpq2fLRV0aK0jymVYZftQC6Kq2IszBRJz+0Riuc/o8vFPIsOX1MUz2SN5IpAocsLC7sQCcfQOUUIp4IoV+GKNYx6KoH8MRpQVg8mRt7FZ/wDKavdAseUVXfEfznuxA+OogXHrbHXwnwMy0FZHLKhr6htczowJimFpIgdNrMpIk6fFttY4stjYXwkdkh76lnrCSWq6mWXfmFDaFX0AXYeeIpbbA5TlLmUNk81ZU5iVSMNUvM0gjO0ST3OqVkJt7m5322F7jY/QXBPAsdATPKxnrZATLO5JNzzCX5DpfmfuEZ2f0FPFV1VQQq1FZPOYl5t3Ecliw8AzjWTyPu87YsLHcs3yKIMR+R5qtXF3iqVs7xsrWuGjdkYG23Nb+hGJDCV2W1RkTMSTsMxqAvkPcb9rE/PA0rTZ07+0rJfbctqYgLuE7xAOetPeAHrbT88cPYzm/tWVU9yC0QMLAdNGy38+70nDpiluDJmyXPqihfaCrbVF0AJJaO2/KxaM+JA8MFxO9jjLuwYMGGThTH/tF1B7iBByaUX+Stb977sO+X0qwxRxL8MaKg9FAA+4YQv/AGkKc6aOToGYH1IB/YpxYam4w1h/of03N+CPcGDBhgbDFQVqfyXxJDKvuxzurWHK0t0cH9e7eW2LfxWnbhRHuKepW4aKXTcdAwuD8mQfXAsyuN9wDUxuF9xeYOPcRfDWYippYZhydFb6gH9hxH8WcbUmWaPaJNJc7KAWa3VrKL288J1uZrW9C/xVTJmOaQ072aKkT2iRTyMjHTGh8hZmI6iw64Ve17JGFM5gjZ5JpDNPJ1EMSMQpJ2VFGmwHMgcycd3ZTO1ZLmGYuCPaJgijwVBcDzsGUX8jid7SZ1XLqhC1nmXuo1G7PIxGmNQNyTy26XwK9wqXZHLh2eOSlp3iYtGYkKM3xFdIsTfe9ufninO1ziBswq/5Oia0EBDTsObSD7F/BeVvyr/kjD5xHmwyLKEAYGWKFYYrjnIFChiPAHc/TrimOGaNkjMkhJklOtieZvuL+e5PzxTPl9nBtcy+lw+0mk+R2+zQwpfQiqgvyG1ut+d/PEflObrT5nFUWJjmjXWx6K50B/IBgoN/PHV/Jc+a1AoqXkLNPJ9hF8/E/m8ybDobS+WZDHPX5hARJ7PBCKJNWzAAjcXFr6kZwfzgbb45oMM+JTvdjGqzJy9nBcvuWLhF4Fk1Zhmx5fhVH0aQfww8qthbwwiZK0WW1dfLU1ECieQOgEl3tqkO6gagbMOmPQZPei/XIBLmhzzL8TL/ALN/3ThO7HZNVAwGxWZxfz0of44zzLtKoApVTJNqBXSiFdiCOb6fuws5fxbLAndZfl4iQtqvKXe5ItquSu+w6nlgGXPjjNScjl3Lbcnux5j7PUhvjE51X8dK3+8HD1UQrIjI4urAqw8QRYj6YpOnbM1eV427nvXMjhGULqPWwJxLZZnOaUziSST2iP7cZNyV66dhZrcrH64Bi1+GMVBstGE0vdfkdXB1ccvOYUchJWFu8Xa7aOTOB4FCp28T447os7M1asERBjWPvXYb6tSjSB4D3lPidvn5mkiNmVLURj3aqB0YEWN0FzqB3vYBfliM4ZyoUWYTxgHS0WuIn8jULrfxB2+WKKKi+zybEc3vNPoMFfAJs0yimJ5uapx5Lcpf/dP8mxd2Kk4cjE3Ej339lo0UepSMH/xGxbmM/USuReKpEPxhXez0NVLe2iGQj10m332xF9lNP3eU0Q8Y9X9Zi3T1xFdudZ3eUypfeZ441HUnWHsPkhw5ZDQCmpoIR/NRJH/VUD+GB8oFjVS5BBG8MipZ4IjDGbnZDpuLcifdG/riTx4zgC5IA8TiGzHi2ip0d5KqABBcgSKzegVSWJ8gMV3ZCbxVfY3mUdPDXx1EsaMlbIWLsEuSFUn3iOq4X+I+2Ooq5PZ8qhYFjpVyuuVvNEFwvqb7eGNHD3YtU1bGfMZjEXJZlWzzMSbks3wqTz+18sGUKi+I4XrTVKSqHjdXU8mUhlPoRtise3bJHMMGYQ7S0jgk230FgQ36rgH0ZjiQo+zEZe6zZZUPFKAFZJvwkMo/1gXSQd+a8ugHPDUMumqKWWCtaFmlRkbuUZECstvtuxJHO+3TbFY1F2mdJDI8yWqp4Z0+GVFcfrAG3y5YMKHYlIxymEMb6GkQHyEjfd/DBhlcipwdv+X97lmu1zFIr/InQfubEhwxW+0UdNKebxIT+lpGr+1fDDxnlvtVFUQ/lxso9SCAfkd8V72RVZfLY0N9UTvEwPMENqA8rBgMNYHuOaV9omOM80ko6R54lDGMqzKRzTUAw8tje/TEtSVKyokiHUjqGU+IIuD9MFbSrNG8bi6OpRh4hhY/ccInZVXtF7Rlsx/C0rnRf7UZPMeQY39HGDt1LxGnJxmr5MsHC/x9lntWX1MYF20a1A56k98AetrfPDBgxZq1ReStNFa8G9oaUGSBmOqVGaFE6lx7y/qhGW58vG2Irs9yKTNaiTMK8CVDcIri6u3LYHbQguAPH0OFXLOEfa80npEOmOKWTW3VY0kK7X6nYD18Bj6CoaRII0ijXSiKFUeAH/8Ac8LY4cTt9BLDj43b5ITuCoWyuvky4kmnqAZqUk7hgPfi9bD+yD9rDfLlEVEJMxrX76WJGKki0cS2+GFCTpLbAsSSfEDbFedsHEK07Uqxf+9RyidSPsAdDb8s228F9MSvbRxIJaSkpAe7kqzHJLG2zJFz0v4HXYfqHAcsVGToFlVS4VyEXM6+XNJhVVjBYyQIob+7+bf+A8/M35a3iRYpnjZRZBzvuTa9gLW5m25GCcNINY0aY5jpVzpX3R3a9D9u5tt0w0cN8CPUNTpMqOJnNRVShRtGlu7p0JFxqPxWtt423zowWSXa8u4cnkeKHY8+/wBdBo7P+Ep1ymHu6l6SolY1DOiK2rV8AkDi7DRY2uNzjypyPO4N1NFVi+9w0Up+8IPrizlFuWMsacW48nRkLLJO0Ufm2T5lWFRVZdUBVvtDVRhbnxUc/m3U/OIyLhmlnqJadYHjkhA7zvVSRVY2st1kIv5eTXtbFr9qXFBy2hd4zaeQ91COZ1NzYD81bnwvpHXC3wBkBoqUCS/fynvJSdzqP2SeukbHz1eOFdRytt34sb0+ScpW68kQE/CVXGzCFKYoPhOsoSPMBCAfniHr0q6Z4xPS6UkcRh1lVhqNzyAvyBO4HLFuYXc1Uz19PGD7lOjVD7faa8cY9d5D8sKwxQnKmvuOvLOPJ/b+hHqqpYzpYNq/JVGZvSyg45ytbNfuKSRFHOScaAPMKbEj0v6Ytq+OZqsJU0yN8MzSRm/L8U7C/wDVt88af/E4sUXKTsrm1ORp06EPIOGO5cTzyGWe1r/YW/MKPQkX8zsMdOfLpmpJfyZTG36Mqld/LUF+dsd3ELtRV0ULk91OpCE8tam438WB028QMR/FOdQ0yBXXvHaxSIcyQbqT4AMBv9MGXCo7GK3JytkxwQwXiOsvsZaVHW/W6QMbff8AQ4tyRwoJJAA3JOwA8TiiMl4NrppFrp6xqaqFu7Cxh9EdiNBDMABY20bi173JON3HeTzGnJq8xqah3YRRRKiwxtKx9zUqkggczsDYGx3xnTUZS2Y2oSS3RJ11b/yjzSCKC5oaJ+8lk+zI9xYDxBI0jyLnww09omd5hl8LVMBo3iQi6yJJ3nvMFULoezG58sMXDeSx0NPFTxKoCKASABqYAAu1gLsSLk47qmnSRdLqrLcGzC4uCCDv1BAI9MH9nGqoB7TcqHMKOWrKvmJ7+pdQy0MblKWFf9JLYk2Bvqck7nSNVhj1aTLpTEgoImEzaImSNV7xQLyTLyYRL0cm7dL7E2HmPCNPMJBZl71lMtiTrC2ARrm+iwsVFhYt+Ubw9bRQpVyiNmNQIEW5AKxozSaQgHIlkLMOtkwOScVY5jnBukV3wTWVGV1VYKOh9ppTKyhxZZAFNiqSEXcDlp33HMb4fqXtWpRtVQVdIeV5oW0fVb/eBjdltEtPEkSfCihRfmfM+JJ3J8ScdDqCCCAQdiDuD5EHAJZE3ui/sPibOI+0WgoYkkeXWZEEkSRi7upvZgNgFJB3a3I4RKls54iIQRmgoWBJJvqced9LyX8AFXxvtia7NGppDUxtDG01JUzRRMyglIe8LKqMRcAMxFum3jiyKSQsTfBo466CrOPhbIY8upYqaK+iMczzYkklj5kkn7sGJbBgqRw0VzWjb0OKP7Fcz7416+MomH6+oH90YuPiefu6Wdj9lGO/LYX/AIYqPsq4cNOtPUqfdmpmEg/P74Mh8d4yR+r54Piu0M6e7VfEsfFZ9pVJJQ1UGawAnSQk4HIjkCfJlul+hCdcWZjTW0qTRvHIoZHUqwPUHDU48SHskOKNHlDVpNGksZujqGU+IIuMbnawJsT5Dn6DFX5LmT5BP7FVEtRyEtBPb4bndW8rncDkTfkcWdDKrqGUhlYXBBuCDyII5jHIyvxOY58S+JXnBHD1RT5lPVTIEWqWZwtwWS8yMFe2wYhr7E8jho4y4njy2nMr7ufdjTq725eSjmT/ABIv18RZ7DQQNNM1lGwA+J26Io6k/dzO2K54PyOfiKt9sq100kZ9xPsmx+Bb8xfdm+0bjx0jk+BUgM5LFHhjzO7sm4Lkr5jmleC2p9cSt9tv9IR+SOSjy8LY4MgzKkr58whrmVpZZzoeSwJjW6osbH4WQchtz674v+GIIoVQAALADwx8/cW5HBlNdUNWU3tFJVvrSRfiiYlyY+YI5nkRcKDuQbJz3QlGXaMqPsznjaa1Uuhm91XQusikbmQXFm6XHPfDhRZHOlLHT+2SxtGdpILKSoPuI2oElVBta+9he+FCjqMrYAU2ZVVMBayCZ1T0tKpBHztiThpJnuYM9VgPFIpLep1+vTCzu7v6DKaaqr+YyUk2aU3w1UNWt/hqI+7e3gskV7nzZTiTj4/WIf5bTT0tucgHfQD/ALyG9v1lGExKHMbnRm0D+TQx/fpvjMUebf8AaFL/ALof+XBI5GubQKWCL5Jm6rqY85zUTowkpKJAI2AOh5394kXG+kBfmq9DhuwjU2U5nENMdbRItybLAqi55mwXmfHGb0uY2IfNKZD+bElwPHe2B5O27sJjXBGqGnOs1jo4XmmayKPmT0VfFjhe4Rq2I1TX9oq71LL0jhGlY19NNgL7n3vDC7mHsVP+HrK85jLHukIZe7LHl+DUsB63t5HYYnOHS1PBPX1p0yTfhHBv+DjH4uIDyB5c7sAd8M6PDc76LdnXNtjXhX4vqtFTlij4mqht+bp0t9z47ZOJoUafvHWNIUjYlj7xLqzaQvMnSF2FzvhZ4TmfMKyXMpVK08CMsCt6G7eoFyT4sAPhxpavNFYmr5lW72QwcW04zDKpp/gkpZZZIm5/iJGX+0q3t0NvDCj2V5R7bNJmFQdbpJpQdA9gdX6oICjp8hiwez7LxPksUc24nSXXvvaWSQ3B8bNhX4MyefL3qsukLqGPew1KL7p2UG2oEarBTpN+TdLE5M7UKQLHTnbH/CfxzktbVS0zUjRJ3Dd4DIb/AIS40nSUYHSB18cdFJDW7hMxppipKkNAtwR9lu6kFiPC2Nw/lUfZoH87yp8rWb9uF4pxdpjMmpKmmRsWYcSRqR3lLKR1IUE+llUfXwxsj40z+O/eZfTyD8w7/wBmVv2Y7XrMzH/VaY+lQRf6oMapM4zJRf8Ak1D5CrS/3rgqyz+AF4cfx8jog7TK0G02T1A25xvr+7R/HGXDlZJU1FdUyQSwCV4RGsy6X0pEQR5gMSf1sRh4jzIf/Cj/APcp/BcZx5/mRt/0Va/jVJ9+18SU5SVbeZIYoRlavyG7ATbc8sLPt2aPstHTxnxkqC4+ka3wocePXincVdZTRAjang1a5OQ0m/vW8enjfAY47dWHlkpXRv7Mc20TPOxsKipktfqGFyfla/6uL1oBucfNRvSwZepBB71SwOx94NqHkRrtj6N4flLxIx5sik+pGNvVQUYxXVJJ+V/yzNi7bJXBgwYSLiv2lzaMsqyOfcuPqjYiOEYO7oaRSLEQR39dAJ5+eOjthl05ZUAXuyhRbxZ1QfK7Y64Y9Cqo+yAPoLYawIe0qM8GDBhgcOHOcohrIjFOgdD9QfylPRh44RaDgGvo7pSZlohLE6WjuR6A3F/EjTfFkYMUcE3ZSWKMnbKO7ReG56Zqaapq2qg0mhi66VQbGwGoixGq/Llj6EywpDEqRoFUCwCiygDkAByGKl7dR/kMJ/8AqF/8OTFpUbXjU+IwtkXC2l8BDNFRbS+B3NVsfAYq7tkYk0V+XtcXP0b/ANcWTivu2jK3mou8j+KBxN8lDA8/AMW/VOAi5E5PwrR12aZnHUwhgvcMgBZLXjOojQRzNr+eEXtU4ego66OnpY9AaNTu5a5ZmX7RJHLxxY9LKVqFzSkBnjmiCSxIRr25OtyAWW2gpcHn6YWe1uE1iRV8KSr3Z0SK6MjruCrWYA6Q3X84eeLRV2dRKjstodr99ewv7/M9T8PXB/zW0P8Arv8Aef8A64ZeHc4Stp450+0PeH5LDZlPofqLHriRxqxw4mrSGVGPcJ//ADaZf/o3/wB42PV7NMvH8058jI38DiV4jqfZNNXvpSyTAXN4mYDVYc2RiGHkXHXExFIGAZSCpAIINwQeRB8MRYsbbVInDHuIPKeDKKlfXFAoccmYsxHmNZIB8xviF7X5mSiTTyM6ah0IAdrN5agMPGIXjLJzW0csK/GQGT9JTcD52tfzx3JjXs2oojj2XRXeS5dR1EjVeaVkDvIQ3dJJyuB8ejcWG2leVtzid4u4vgan9hy60ryjugsakIqHYgbC5I2sOVyTyxG0VXHBTU5q8mU67RJIqpqkflYrp1BzbkeZviayCbVXLT0uWrSSMoeWWS2pIdVmKqPH4RY8yLiwxhSi3K3ZRSSVX/ZZfDGXmmo6aE2vHEitblqCjUR8741cV5itNTPIbA2spPTYkt8gCfpiYtinu27OyzR0kfxMdP1IuPmdI/rYawxTlclaW/rxYu3XIRMty3+U6mWodQkRYkhQFufAW69WI8fPE8ODYR8Ek6DwVxb93E3l1EsEaRryUW9T1PqTvjpx6DDoMShU0m+ou8jvYgBw0wFhWVYty/CbYyTJZgdswq9v9YdvD7WJmomCKzMbBQWPoBfERwlM0sLTN8UsjN6AWUD5BbY5LSabjUODnbIsk6uzJ8tq+mZVVvNif72Mf5NrP+0qn6n/AM+JvGuWVUtqIFyFFza5PIDzOLP9O0q5x+5PbT7yEnyCaUfha+qfxBc2+hJxtyvhiCnbWAzv+U5uQfEbAX8+eJSmqlkDFTsrFSelxzt5X2v5HC5nvEtz3FJeSZjpum4H6Pi3nyGKPFpMEeNJfD8EuctjRmOqvzKmpot9Di5HIG4LH9ULb1vj6TyuMKNI5AAD0G2KX4GypMnnpBONVVWMyk3/ABahSbDxJYqCf8N7qy/mcYWbO8snL16QzwcOx24MGDASFb9sdZagbVsO8i+neod/6uJTLs0hqRqglSVfFGB+oG49Djs4gyiGrheKdA6HmD67EHmCPEY+feFOC/bpqwQTmJqeQCNrE3BMgFypBB90bjzwfHNqqGsWRxrhV9D6Bx47BRcmwHU7D78VMeAs5UFVzEaen4eYf3Tb64IuyKaU3qa4t6BnP1dhbbywbjl/5Gfaz6RHfMuOsvp30SVKavzLvb1MYIHzxMUGZQ1ChoZY5FPIowP7OvlhNoOySgj+Pvpf03sPpGFP347ZezLLG/6uR6SyfXdzjqeTrR1PL1SNPatkz11IkcLR61mDkO4XbS45tte7Db1w9ZNbuIrMrDQBqU3U2HMEcx54o7NOFaWnzukpljJgdVLIzE3J1jne9rgbeWL5padIkVI1CooCqoFgAOQAHTC+WV8xPNK7tekbcYSxhgQwuDjPBgIuIFb2dmFmky6oelZtygs0RPmjbA+Y5eGIPLoK05iKSvkjlVaZ390WV1kYJ+EWwF7A9NgfPFt4q2szE/yhnM//AMvAka+qxsxG354OOp07IV/wtxE2VSsxR2o52fSAQT7jFQy3NtQ2BF9wQfDElScdV1a7iKSGnA3ACant+ve9up26bYsbs4yCGTKaNaiKOSwaUa1vYtI7KRfrpIwqdpnADUzGuoQQAbyRr08WX809Rjs801Dhg6DYmrSfLuF7NKeuql0TVpaM81C6QfUJYH54iuHc8zCEtSQTBAurZwDptz0llJAvvYbczidybNFqU1DZhsy+B/wPQ4huIU9nqYqkcidL/S33r+zCGLVZuNxk+10HsunxqKyQ5dd+hKRZnnEZuKhJPIhSD/WQH6EYzr+OcygaKSYRCPX7yIo94dVJOoi4vYjEjiG4uH+Sv6r+8Mcw/qGdzUWy+XSRjByi3sP3aBMskGUOhur1kLg+TAn+OM+EiXz2vY/zcEcY9GCN+2+IrMlL5dkQ6+1RfQFv4DEv2fDVmmbP+dGnnspB+W2HuJy7T6mVNVJli4pftdpe5rqeoN9AdSx8FNhf6qcXRhZ7QMnSppm1C+kWP6J2P0NmHhbDGmfb4e/b53a+qBy5WJeDERwrX99Tpf40/Bv43Xbf1FjiXx6nHNTipLqKtU6EztCZ4wpViFkXu3HQ6TqX9p+/DJkFP3dNCvgik+pFz95ONXEuV+1QNGLaviW/5Q6fMXHzxz8LZv38eh9pYrK4PPbbV92/gcJxioapt/5Lb+V/Ja7h4E5hT7R//d4/DvB+62GzCh2kTAQxJ1L6vkqkf3hgmuf7EvXUmP3kQuWcNZjVQL3UbtD0GtUXfe9mYX8cN/CvDua0oIipqSFjt3sh1P8AVWf9mJebgnNJhFJS1ohiaNDoMjrpNt7BEI353v1wvcWcIV1K9MlRXvKtTMIdnkNrlbkhyAefLyx5jLxKTintyHIuKV9TdQ0sv8vUUctSamZSGkb7CkK7GNAOQCgHpueQx9B5fzOKU7IclWkzOuivrMUaqrkWNmKk7XNr8vli68v5nFEqON2ztwYMGOnCDrGsrHw/xxTfYQ2v25zzZorn170nFtcQTaKeZr20o7X9FJ/hiruwdT7LUHoZQPog/wARg+LmvmNYOcfmWdgwY8ZgNybDzw3ZoHuDCrn3aBRUlwZe8cfYj9438CeQ+Zwn1HHWY1+1FT91Gf5x/DxBb3fkNWAT1EIg3litub+Bo7Q6oQ59RSM2lVEJZr2AXvWuT5Wvfyw3Zx2u0cR0QB6h+XuDa/kTz+WEuHgR5372uqHlc8wv7NTdPIAYacsyaCmFoYlTzAux9WNyfrjLzayPQAtPObbeyNn/ADuqo/C0FWv6v+Nsb6Xtly9x73fR+qX/AHScbL4js7zWGmTVLY+CgXZvIDAY6tvavXkXei7n68yfpe1HK5P+saf00Yffa2EuNadocyRa6kaWskd1YyWADHZW1C/U9OuOY5zl0ptNCkbH/SwAf2rY7F4Zy+oF1iiYeMbkfuMMEeprmmDeifRr15lnZDJTxQQwxTRMIo1jFnU30qBfnzNr4lAQR0IPzGKXm7P6JuSOv6Ln+9fGleBO7/E1lTH4Wb/y6cdWqgUekmv9nfx5wM1JL7XRiyk++n2dz8J8AejeNgd9zAV1OKqBlIKkjkwsVYcr/Pr1GJN+H69QVTMpGU7FZASCD0N2Nx8sR68PZmv89Tv63/hGML5Kk1KMlt67hrE3GLjOL38P75mORTl4Iyb6gNLX53X3T+zHBxcS0ccKi7yuAB12/wDUjHXJRZnH/MQuPzWA/aw/Zjykr6qCaOaXLXcxm4tc/SwPW3risMbWTjVeZfJmTxcG9/FMeuNKf2dclp9rrUJfxuqgG3ldj92N3ZedVRmb3verkXl0W1vuOFvO+PIqp6eSpy+qV6dy6FbgBjY7g2v8I54z4Q7QsuozLb2kd7K8za1Bsz2uBo+z7vrjSTVGU029y5McecR6oJQOZRretjhXp+1TLH/nyv6SMP4YlKXjfL5dkq4b+GrfFozUWmVcGylcpl9lzCaE7JMdaeFzci31ZfkMOGOPjjhcVD66V1ZkOqJlIIsTfQfMHkf8cddOkhRS0bKxHvAjkeo8Nj1x6PR5obxTVc1v39PkLZIS5tHuFDNv8kzCKbkkw0P67An90/I4cCMLHaDT6qXV+Q4PyN1/aRg2sX7XEucd18isOdDNhD4qvU18MC72KLYeLG5/s2+mGzK63VSxyuf5sMx9BufuOIXspoWq8x9pfo5P63xG3kFFvmML67JxwjFdd/kty2NU2z6BhiCKqjkoAHyFsV72ufjcp/pi/tTFinFd9rn43Kf6Yv7Ux55uxg5+Af8APWafoJ/dxa+X8zio+A5bZ7ma25xqb+hj/wAcW5l/M4hDtwYMGI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data:image/jpeg;base64,/9j/4AAQSkZJRgABAQAAAQABAAD/2wCEAAkGBxQQEhQUExQVFhUXGR4YGRgXGCEdGBwaHxwdHiAYGx8YHiggHh0lHBwfITEhJSkrLi8uHx8zODcsNygtLisBCgoKDg0OGxAQGywkICQ4LCwvLCwsLTQsNDAvLC8sLSwsLCwtLCwsLC0sLCwsLywsLCwsLCwsLCwsLCwsLCwsLP/AABEIAMABBgMBIgACEQEDEQH/xAAcAAACAgMBAQAAAAAAAAAAAAAABgUHAgMEAQj/xABUEAACAQIEAwUFAgkHBwkJAAABAgMEEQAFEiEGMUEHE1FhcRQiMoGRQqEjM1JicoKxssEVQ3SSosLRJDVTY3OTtBYXJURVg7PS4Qg0RVRklKPi8P/EABoBAAIDAQEAAAAAAAAAAAAAAAMEAAIFAQb/xAAyEQACAgECAwUHBAIDAAAAAAAAAQIRAwQhEjFBIlFxkfATMmGBobHhBSPB0ULxFTNS/9oADAMBAAIRAxEAPwC8cGDBiEKXrvxGeesn/DJjbnzEZISCQRSx7jn8KY1V34nPPWT/AIZMbOIf8xt/RY/3Uwr1XivsOdH4MznPvH1xhfGc/wAR9ca8LswJ+8z2+C+PMGIUPb4L48wYhD2+C+PMGIQ9vgvjzBiEPb430H42P9Iftxz46KD8bH+kP24hfH768UQVb/mdv6Uf+MOGDj/4KT+nQfvNhfrf8zt/Sj/xhwwcf/BSf06D944P/kvFm/0+SLWg+FfQY2Y1wfCvoMbMNLkJsMcebZpDSRNLPIsca82Y2Hp5k9ANziJ474gky6kaoip2qCpGpVuNKblnYgEhQBzt18MUtTcTLn1cXqrKsa/gKUnVH+cxJADt6jl5LiN0rLQjxOi1KbtRo5j+BSqlX8tIG0c7c2t9OeJeLjOjLQo0vdvNcIsqlCSCBpuRYNuLC+99r4rutzWCnaNJJFRn2RT16dNgL7b4ieMsuFUaSFtg8+56gCNybedh92BxyNvkMz08YxbvdF9YMJPZVn0tRTNBU39qpSIpCTcspF45Cbm+pevUgnrh2wUUDBgwYhAwYMGIQMGDBiEDBgwYhAwYMGIQpeu/E556yf8ADJjZxD/mNv6LH+6mOfM5lWHO9TKt2cC5AuTTJYC/MnwxnnNSkmRvodXtTIDpYGxAUEG3Ig7YV6rxX2HL2fgzon+I+uNeNk/xH1xrwuzAn7zDBgwYhQMGDBiEDBgwYhAwYMaqu+htPO21ueIt2dSs4szz+npjaWVQ35IuW+ig4WjxpUvLqpIlaNG2L8yR13IA9N+mF/KpYUaV52Bl1kWYXNvEC3O/7MTcc8z/AAQEL4yNo/sgE4b4McN5fU0cOl37Ktmp84rZKb2XuQqmQyFja1+9Mux9TbDFX8XisFLDKnd1CVlOxXmrrqI1of2jz+i/VSVMV3McTIBchGOoDx94C9h0tjCelSpCTRMVkFmRxzBBuAfQ/TFlwTVxGpe0xupH1HB8K+gxswk9mPG65nBpcBKmL3ZU6G1hrXyO1x0Jt4HDtgoEVu1GfRlNafGEr/Wsv8cVPQZOHo6B0FpIu6kVhsbMQZFv4FWY28bYuTjrLmqsvq4UGp3hcKPFgLqPXUBipOEcyU5fC4DHQuhgo1NddjYDc9DYdDgWW6VDOmSbaZKzZYjvI7C/eRiIg8tILn79f3DGvMcsaZ4SszRd3q3QDUbgDmwIG1+h+WMsvzRZyQqTLYXvJEyD0BYC5x5nyu0DpF+Mk0xJ+lIyxg/VsBV2OS4HFvoZdhffzzVdbL+LZEhD8g7Jza3LZbXPK5262leKe2OmpZDHEO8Zeex39OQ+pHphsrcqFHlrQUihRHHZR5c2N/yiNRv4nHztwRJM4mMNK9RKx1O1wqhT0LN1JJNuvnbF8zn/AI39PuxLDGDfaf3+yLRpu2uNyLQsQR0V+fhsp3+VsSfDva9TVMwhlR6dydI1/dfba/18sV1UZrU0y3qaCeNB9pPfQepAsPrjGvpocxgLRkMwHuPyZW5hT1A8R53wk9RlxyXtE0u+019EOrS4skf22m+6mn9X/B9HDHuEbso4sWtpVidv8qgGiVD8W3uh/MG3MdefPDzjUTtGW1ToMGDBjpwMGDBiEPCcVB2g9plQan2DKl1z3KPIF1EN1VAdrr9pjsN/C+HvtFzs0GXVM6/GqWTydyEU7+BYH5YSuwjhhYaU1sgvNUE6WPMRA8v1mBY+Pu4DkycKbfQ6kQuX9ik9SxmzCsPevuwQa2vtzdjbYbWAtysdsSFZ2GRBD7NWTxuRpbWAysp+yQmk22HU8uWLdwYSeoyXzLUilcrzSQzNQV0IirYkLJInwVCqLk25aioLBhzswIB2x2Y7O1mqip8wymd7izSq5UXYR2UEn81dTH01YjUrInkeOOWOQpz0MGFuhuNrHBJK0pJcxHU46dpG7BgwYoKBgwYMQgYMGDEIGMZZAoLHkASfQb4yx7iEKymzaKpr43Kd0qjYOoBL72Jt9RfrhgzOoaOMsihnuFUHlckD+OOfMIElrKhHFw8S/czC4+76Y6cvVhGofdl90nx0kgN8wAfngeeUW0+6tj12jhJY+Hv6/Qwy2qMqkOul1Ol16X8vEEG+IPJZxCWgYMp1toLA2IvsAcM4UXv1OIjOagNJDCOZcOT0AW7AepI+gxbS5P3GorZk1mK8dye6+pLdmVX7PnYUfDKu48yLfvWOPonHzj2XUzVWdCRBdIuZHKyjn/W2/WGLd7TeKVy+kc399hYC+++1vmdvTUemNVKzGbNnFfaFR5ddZJFaQfzam7fO1/2Yoqnz6aWsnqKCHRDLIgaJj7hkkYKCoHwsxN7Am2/SwxKZDwsJY3mrBrmnFzcbxg8gt+TW+mw6Y1cORlIKZl0iKHMI3baz90soF5B0cGxN7WUDF3j23ORyU7Q30OW5nUyPEgoYniYCUGcyugO4JSMcyL2Btfyxtz7Mv5IRBHL30scipPM6ixZyt9C7hAg5AcuRJIOIPhbi4RtnFVCF9oqqhYqYAXuWMhDEbiyr77Hlt5jHBPTHMEanW6wpIRLM5BkkkDXfSo5MWJYs3jyxTHjXcXyZpvmzr427VKoJU0JiALr3azbhtLW1EC1twSAR43w9cJ5GlBSxwqACBqkYfakI95ifuF+gHhhGzvLBmFfR0b3EXdSVEhU2a5LILeYKL/WOHfhOOVaYQ1B1SQloWb8pV+Bv1oypv69cCz86GNLHqz3I+Joax3SLvAQNSl0KiRL27yMn4kvtf08RhL4kyqOizJGi0olVG2qMbDvEIOoDkLg8h11eOLDosvSJIkUbRJ3aHqFsBb56Rf0GIzirhODMhEJ9X4Ji3umxII3S/QEhT47dOeF5xU4uPRjcXKLUuqEKihkpM0hrIfhIIlHjYcj5MLfMXx9DIbgHHz1luSGHNHy+meSSLu1NnbVoY2PMAAAKb2ty8cfQiCwAxNKskW4SdpJU/P8AADVvHKpRVNt2vL8mWDBgw4JBgwYMQgi9tsOrJqqwJI7ttvKVLn0Aucd/ZuoGV0VtvwCH5kXP34meJMrFZSz05OnvY2TVa9iwsGt1sd7YVMs4jo8opaWlq6qFJo4kRlUliGAsbhASB5kDCmpTapFkO2K04x4kr58wGXZayRGNBJPOyhtF7ELZgQNiOhJLdACcWNTVCyorowZHAZWBuCpFwQfAjfFXVsc1LxHL3ETVHtVKsroGVSuk6AdTkC14x1+3gGninPcsduRZBVz1clTmYidki9mhCboym/eSlfslwbW22ZhYADCrw9k8VL7VEqKJIKhomf7TRMNcRJO/IMNtthi08rr1qIxIoYbspVhZlZWKMjWJF1ZSNiRtsSMV1If+k82FutKf/wAJ/wAcNS91opqIr2bN+DBgwqZAYMGDEIGDBgxCBgwY5c1zKKlQPMSA2yKou7nwQdefM2GLRg5OkWjFydIWc6HdV0bHZZFMd/O+ofU3GOSqzKZGtpjB30x6i0j77H3dlFupuMNP8iy5nEe/gFKg96PUS1RfoxtYIPzbE/xVmeqinanvFJZFkWRrgMrWsbpcHn4DlgmXSSxpSkvXr8HpdPklwKLdP4eH4smB588aMujqamWaki94FklVQo5lLambmFBXy++2PKdZb3kKAfkoDz/SY/wGOrLjJHUo0DaZZNMQPQAamLeelNRt4gYW0knHLS67beI3qo8eLuotfs84KjyiAi4aVt5H6bdBfp5/4DFd8RTfypmLO28FMRZejSWuAf0VsSPFj44Zc24xnj1U1QFUTe7DUA+4f9VJ+TIR8mF7G+FxnShjVWWVhuWZY2c6ibs76AbEkk/XwxtqHA+0YOSMuiN9LV65Jk2/BlR82QN/HGitoIgZZG2WRCswts45A2/LFyB1N7dBjh4Mqe/SebpJOxHkoChQfOwxNVcoVb6dRv7qjmW6AX5eN+liemCrdWLvZ0JPDOSewjvnQvUSErBEbBgD1boNt2P2R5m2GrIsqNOHLMXllbXIfs6j0UdB08T9w30VIVJkkIaVhYkclHPQl/sjx5k7noBz560jqlPBcTVDd2rD+bQWMkpty0qQP1ttxiu0FbL7zdIzy9bZ5F/Qj++2HapzeniBMk8KAbEtIo38Nzz8sVpwxVrCIKho6mUUizQd+ojELxa2Ce/JIobTfaxt0w5LluX1uiokpow8m47+PRI1trsrfFy57jGfk3ds1MLqNIn6OqSZFkjYMjfCw5EXtceXniK4tzlqSEd0uueVxDCnQyNyJ8hzPpbrjvnzKCEANLEg2VV1C/kqqNyfAAYiOMHSEQVkhOmlYuI7e9I7roRRfkdTX3G31xRLcLNvhGDs+4JXLEd5H76qmJeaYjmSb6Vvva559TvtyDhhH/5YLTZtJR1EgRJYo5YSxAVW95XQsdhfSCB4g9SBh3VgdxywxFqjObPcGDBixwMGDBiEIziPOEoqaWokvoiUsQOZ8FHmTYfPFZ8NQLlWWvW1FOk1VVyd5GijVK5mAKRXZb33YkAHrzOLD41yIZhRT0xNu8X3T4OCGUm3TUov5YrfIuNzRJTZfX0dW1XBbR3KB9SJcLItnBYaAQbAg2bzAXypt+uX+zqJ3hbieenqYsvrqaKneVS9OYCTFb3iYiGJ0sLHkbcgANsRlNk7ZpmM1e7zRQIop6bunaKR1F9UmpCGCFixH5QYdBvw55VVGcV9DJDSVFNFSOXaWoTu2IJUlVW+9wluvxb2HNmz7LO9KvFMYKkbRyA21W30OvKRPzTe1yRguHTNrj5MPDE5KzOvzaiyWCOOR+7UltC+88jm+pjtckkm5Y7XPPCrRnvGq6tkaM1cqGNHFnEMSFFdl+zqJNgegvjiy7NTW1UkkkZSugAidRc6NNwWh2uqsST4i9rkEXmmopPiZSPEuQPqWOAZJ1caEs+WUrhGL8jmwY558zpY9nq6cHlZX1tfwtGCb48TMkYjuoa2a/VKcqn9aYqMB4JdwrHTZH0OnBjyOKsf4KFE8DUVN/qsKm31x5UUFUi3nraKlHXRCD62aof77Y7wMNHQ5OpsVSeQv6YJx3YvIQg8XYIP7ZGISsrsvQ/h80qpzy0RyEIflTqB9/hjXTzUV/8AJsnqKg/lSxEqT5vKXt8xiyxhFoo9ZevqTcFbB3ck5lRoYt3KHUL9FBXYk7CwPUeOOXgejNWzZjUIO9ka0AO4iiXYaAeRJvv8/tHENxvVvVex5dHEKeSUh5YlsRGLkAHSACAAXP6K4eaqb2X2SKNRoaQQ2PRBE7C1uvuD78a+jxKC39P8DOLFHHsiVGKco4WSurVJuI2KIOgQuzBR5DFxYqf+T6qevzAUvc+7KCwlJF73tpt6Hn5Yv+pY5ZMXDHmxqElHJGTO7EhwdF3lZI32YItP68pv9yJ/axx0nDmZF0EgplTUNTKxJC33IF9zbEl2XHXFVSA3D1LBT4qqrby5HGb+n6HJjzqWRDOfUxnFRiNOb5alVC8Mgujix8QejDzB3GKeo88qoqlaaSBKmWAsg2InIS59xxvyFxsbjob4uzFTdpUXsuZ0tUu2ooxt+VGwuf6ukY1tbjuPEIztboGbRrzGgOqIk+007e6ykczboebX9bXFwO2g4qnqE1xULsp5HvVAJHqvjhpzSgSlroZ0AEdW3s86/ZZyC0cluWrUpUnz8SccGX8O1NAsiRxieIyM0YRwrqrfZKyaV2PUMcZmHNWzdIFnw3uluJmZ53mBkBkimghB97uk1NbzZgQfuGHPh6nSoqIvwjyI9HP75OmQhnhUm6gWNmsLAWx10vfswVqSZPFmMekbX5rIT5bDEpk+WSLVCZhZFhePfnqd4mFvK0Z+7Bcko8DqVg8MZe0VxolJcnhZYgEA7kfgeqxnTpDBT7pKjkSDb5nCdxTwrSpokq5SyvJGjPJdp3cty7x3CxxAXYqiiyht+QxYGEavy5c6zR6Nye4pady1uXfyAKp8yoYEeanzwnBux/NwqN0SnBWRU0MMc0VPHHI63LANc36qZCWVWAB035HrjHMP+kMxp6Jd4qdlq6lug0/i4vUsQSD036HHHR8XdxlRqKixnh1QMt/inQlQPnYMbdNXhiGq9GXZTNTzs8maZl77xoNUwLfArgbhQL7W5swG3K1O7BZJpQUV1OnjPIEzbiOKAm8SU6tNpO4UamtceOtB+tiYqeC8zyoasprGliU39lqLNtzKoTtv4DQfO+HHg7hSmoE1wU4hklVTKNRYg2uU95jYAk7A2wxYo8jTpC1CX2ddoiZprikTuKqO+uI9QDYstxfY7FTuPPnh5xTXa9TnLK2jzaBQCH7ua2xfbYHp70YdSefw4t+knWRFdTdWUMp8QRcH6YPGVkN2DBgxc4aaqXQpbwGKX4DqTX5nX1p3VLQQnppudx6hQx/T88OvbFm5pctnKmzMugb2N3IXbzCkn5YXeybLPZ8tiJHvSkyn57L/AGAPrg+Jboa08bkvMcsc2ZZfHUxPFMoeNxYqfuItuCDuCNwcdODDRoVZR+Y5McpzJWqqioNNOGAnSRhLbb3ZCvvGxCg25ixFuQn43yxiGio6utY8mMcsg+s7BQPlhx464fGYUckQA7wDXEfBxyHowup9cV52YcR1kiGhijjlkjBZe9kZSqXtosqknSx+QNuQ2ztRicXaEJxUJV0Gmkq6sbUuVxwL0MsiJ/YiBONoo82l+OppYN/5mIyG3/e7Yko+Hc3mHv1FNB/sodZ+srfwx1J2bPIb1GYVcn5qyaE+kYX9uFuB93r5nHOPf6+QuVfC4HvVeZVRHUd6sKH5Dz88RIhyCnb+alc+bzkn5alw65lwXk+WQtPUxKVHNpLyFj0AD3JJ8BhJqeOJI5aFoqeChpJZlOlgDK9PrCmWS40xxkHa25sSCQATdQfeUeSPcTFDniL7tFllQfArAsKH5tY/djvFXmRs8tJFTQA3dpZdbhBudISwvpB5mw+W9pooHIAemKx7es1eGhKID+EIQkDYBr3v8lK/rYJjwx4rZz2rEns5DVtdV17A6b6I7+dtvVYwo/WxP8RVZOY5bAPypZT8o2A/vYiezriSiipoabvgsu5YOCoLs17BiNPUAb9MaUm7/iLygjKj/dm/9qQ404tLGknu2r+51PsosbCVwZ/nHNv9pH/fw64SuDP845t/tI/7+GMnvx9dC75ocqj4W9D+zCj2TIBlyW6u5P1t+wDDZWNaNyeQVj9AcKnZM18uj8ncf2r/AMccl/2rwf8ABH7yGCgre8nqU6RGNPmU1k/2gPlhG7bYLw0z/ku6/wBZQf7uJ/geo72XMZOhqio9EUL+y2Nfaplpny9yBcxMJfkLhvorE/LFJ9vC/n9yr3idfEM/eRZYQCe8qqZuXTSzEn5YaIp1e+llaxIOkg2I2INuRGK7ySuNRHkQA90NIGPg0MRVbnzAJt1xur8oojJI82VVBYsSXiPeBiT8Vopbi/P4R1x59wvYIp9fXIfqmoSNS0jKigXJY2Fh64jIpq2fLRV0aK0jymVYZftQC6Kq2IszBRJz+0Riuc/o8vFPIsOX1MUz2SN5IpAocsLC7sQCcfQOUUIp4IoV+GKNYx6KoH8MRpQVg8mRt7FZ/wDKavdAseUVXfEfznuxA+OogXHrbHXwnwMy0FZHLKhr6htczowJimFpIgdNrMpIk6fFttY4stjYXwkdkh76lnrCSWq6mWXfmFDaFX0AXYeeIpbbA5TlLmUNk81ZU5iVSMNUvM0gjO0ST3OqVkJt7m5322F7jY/QXBPAsdATPKxnrZATLO5JNzzCX5DpfmfuEZ2f0FPFV1VQQq1FZPOYl5t3Ecliw8AzjWTyPu87YsLHcs3yKIMR+R5qtXF3iqVs7xsrWuGjdkYG23Nb+hGJDCV2W1RkTMSTsMxqAvkPcb9rE/PA0rTZ07+0rJfbctqYgLuE7xAOetPeAHrbT88cPYzm/tWVU9yC0QMLAdNGy38+70nDpiluDJmyXPqihfaCrbVF0AJJaO2/KxaM+JA8MFxO9jjLuwYMGGThTH/tF1B7iBByaUX+Stb977sO+X0qwxRxL8MaKg9FAA+4YQv/AGkKc6aOToGYH1IB/YpxYam4w1h/of03N+CPcGDBhgbDFQVqfyXxJDKvuxzurWHK0t0cH9e7eW2LfxWnbhRHuKepW4aKXTcdAwuD8mQfXAsyuN9wDUxuF9xeYOPcRfDWYippYZhydFb6gH9hxH8WcbUmWaPaJNJc7KAWa3VrKL288J1uZrW9C/xVTJmOaQ072aKkT2iRTyMjHTGh8hZmI6iw64Ve17JGFM5gjZ5JpDNPJ1EMSMQpJ2VFGmwHMgcycd3ZTO1ZLmGYuCPaJgijwVBcDzsGUX8jid7SZ1XLqhC1nmXuo1G7PIxGmNQNyTy26XwK9wqXZHLh2eOSlp3iYtGYkKM3xFdIsTfe9ufninO1ziBswq/5Oia0EBDTsObSD7F/BeVvyr/kjD5xHmwyLKEAYGWKFYYrjnIFChiPAHc/TrimOGaNkjMkhJklOtieZvuL+e5PzxTPl9nBtcy+lw+0mk+R2+zQwpfQiqgvyG1ut+d/PEflObrT5nFUWJjmjXWx6K50B/IBgoN/PHV/Jc+a1AoqXkLNPJ9hF8/E/m8ybDobS+WZDHPX5hARJ7PBCKJNWzAAjcXFr6kZwfzgbb45oMM+JTvdjGqzJy9nBcvuWLhF4Fk1Zhmx5fhVH0aQfww8qthbwwiZK0WW1dfLU1ECieQOgEl3tqkO6gagbMOmPQZPei/XIBLmhzzL8TL/ALN/3ThO7HZNVAwGxWZxfz0of44zzLtKoApVTJNqBXSiFdiCOb6fuws5fxbLAndZfl4iQtqvKXe5ItquSu+w6nlgGXPjjNScjl3Lbcnux5j7PUhvjE51X8dK3+8HD1UQrIjI4urAqw8QRYj6YpOnbM1eV427nvXMjhGULqPWwJxLZZnOaUziSST2iP7cZNyV66dhZrcrH64Bi1+GMVBstGE0vdfkdXB1ccvOYUchJWFu8Xa7aOTOB4FCp28T447os7M1asERBjWPvXYb6tSjSB4D3lPidvn5mkiNmVLURj3aqB0YEWN0FzqB3vYBfliM4ZyoUWYTxgHS0WuIn8jULrfxB2+WKKKi+zybEc3vNPoMFfAJs0yimJ5uapx5Lcpf/dP8mxd2Kk4cjE3Ej339lo0UepSMH/xGxbmM/USuReKpEPxhXez0NVLe2iGQj10m332xF9lNP3eU0Q8Y9X9Zi3T1xFdudZ3eUypfeZ441HUnWHsPkhw5ZDQCmpoIR/NRJH/VUD+GB8oFjVS5BBG8MipZ4IjDGbnZDpuLcifdG/riTx4zgC5IA8TiGzHi2ip0d5KqABBcgSKzegVSWJ8gMV3ZCbxVfY3mUdPDXx1EsaMlbIWLsEuSFUn3iOq4X+I+2Ooq5PZ8qhYFjpVyuuVvNEFwvqb7eGNHD3YtU1bGfMZjEXJZlWzzMSbks3wqTz+18sGUKi+I4XrTVKSqHjdXU8mUhlPoRtise3bJHMMGYQ7S0jgk230FgQ36rgH0ZjiQo+zEZe6zZZUPFKAFZJvwkMo/1gXSQd+a8ugHPDUMumqKWWCtaFmlRkbuUZECstvtuxJHO+3TbFY1F2mdJDI8yWqp4Z0+GVFcfrAG3y5YMKHYlIxymEMb6GkQHyEjfd/DBhlcipwdv+X97lmu1zFIr/InQfubEhwxW+0UdNKebxIT+lpGr+1fDDxnlvtVFUQ/lxso9SCAfkd8V72RVZfLY0N9UTvEwPMENqA8rBgMNYHuOaV9omOM80ko6R54lDGMqzKRzTUAw8tje/TEtSVKyokiHUjqGU+IIuD9MFbSrNG8bi6OpRh4hhY/ccInZVXtF7Rlsx/C0rnRf7UZPMeQY39HGDt1LxGnJxmr5MsHC/x9lntWX1MYF20a1A56k98AetrfPDBgxZq1ReStNFa8G9oaUGSBmOqVGaFE6lx7y/qhGW58vG2Irs9yKTNaiTMK8CVDcIri6u3LYHbQguAPH0OFXLOEfa80npEOmOKWTW3VY0kK7X6nYD18Bj6CoaRII0ijXSiKFUeAH/8Ac8LY4cTt9BLDj43b5ITuCoWyuvky4kmnqAZqUk7hgPfi9bD+yD9rDfLlEVEJMxrX76WJGKki0cS2+GFCTpLbAsSSfEDbFedsHEK07Uqxf+9RyidSPsAdDb8s228F9MSvbRxIJaSkpAe7kqzHJLG2zJFz0v4HXYfqHAcsVGToFlVS4VyEXM6+XNJhVVjBYyQIob+7+bf+A8/M35a3iRYpnjZRZBzvuTa9gLW5m25GCcNINY0aY5jpVzpX3R3a9D9u5tt0w0cN8CPUNTpMqOJnNRVShRtGlu7p0JFxqPxWtt423zowWSXa8u4cnkeKHY8+/wBdBo7P+Ep1ymHu6l6SolY1DOiK2rV8AkDi7DRY2uNzjypyPO4N1NFVi+9w0Up+8IPrizlFuWMsacW48nRkLLJO0Ufm2T5lWFRVZdUBVvtDVRhbnxUc/m3U/OIyLhmlnqJadYHjkhA7zvVSRVY2st1kIv5eTXtbFr9qXFBy2hd4zaeQ91COZ1NzYD81bnwvpHXC3wBkBoqUCS/fynvJSdzqP2SeukbHz1eOFdRytt34sb0+ScpW68kQE/CVXGzCFKYoPhOsoSPMBCAfniHr0q6Z4xPS6UkcRh1lVhqNzyAvyBO4HLFuYXc1Uz19PGD7lOjVD7faa8cY9d5D8sKwxQnKmvuOvLOPJ/b+hHqqpYzpYNq/JVGZvSyg45ytbNfuKSRFHOScaAPMKbEj0v6Ytq+OZqsJU0yN8MzSRm/L8U7C/wDVt88af/E4sUXKTsrm1ORp06EPIOGO5cTzyGWe1r/YW/MKPQkX8zsMdOfLpmpJfyZTG36Mqld/LUF+dsd3ELtRV0ULk91OpCE8tam438WB028QMR/FOdQ0yBXXvHaxSIcyQbqT4AMBv9MGXCo7GK3JytkxwQwXiOsvsZaVHW/W6QMbff8AQ4tyRwoJJAA3JOwA8TiiMl4NrppFrp6xqaqFu7Cxh9EdiNBDMABY20bi173JON3HeTzGnJq8xqah3YRRRKiwxtKx9zUqkggczsDYGx3xnTUZS2Y2oSS3RJ11b/yjzSCKC5oaJ+8lk+zI9xYDxBI0jyLnww09omd5hl8LVMBo3iQi6yJJ3nvMFULoezG58sMXDeSx0NPFTxKoCKASABqYAAu1gLsSLk47qmnSRdLqrLcGzC4uCCDv1BAI9MH9nGqoB7TcqHMKOWrKvmJ7+pdQy0MblKWFf9JLYk2Bvqck7nSNVhj1aTLpTEgoImEzaImSNV7xQLyTLyYRL0cm7dL7E2HmPCNPMJBZl71lMtiTrC2ARrm+iwsVFhYt+Ubw9bRQpVyiNmNQIEW5AKxozSaQgHIlkLMOtkwOScVY5jnBukV3wTWVGV1VYKOh9ppTKyhxZZAFNiqSEXcDlp33HMb4fqXtWpRtVQVdIeV5oW0fVb/eBjdltEtPEkSfCihRfmfM+JJ3J8ScdDqCCCAQdiDuD5EHAJZE3ui/sPibOI+0WgoYkkeXWZEEkSRi7upvZgNgFJB3a3I4RKls54iIQRmgoWBJJvqced9LyX8AFXxvtia7NGppDUxtDG01JUzRRMyglIe8LKqMRcAMxFum3jiyKSQsTfBo466CrOPhbIY8upYqaK+iMczzYkklj5kkn7sGJbBgqRw0VzWjb0OKP7Fcz7416+MomH6+oH90YuPiefu6Wdj9lGO/LYX/AIYqPsq4cNOtPUqfdmpmEg/P74Mh8d4yR+r54Piu0M6e7VfEsfFZ9pVJJQ1UGawAnSQk4HIjkCfJlul+hCdcWZjTW0qTRvHIoZHUqwPUHDU48SHskOKNHlDVpNGksZujqGU+IIuMbnawJsT5Dn6DFX5LmT5BP7FVEtRyEtBPb4bndW8rncDkTfkcWdDKrqGUhlYXBBuCDyII5jHIyvxOY58S+JXnBHD1RT5lPVTIEWqWZwtwWS8yMFe2wYhr7E8jho4y4njy2nMr7ufdjTq725eSjmT/ABIv18RZ7DQQNNM1lGwA+J26Io6k/dzO2K54PyOfiKt9sq100kZ9xPsmx+Bb8xfdm+0bjx0jk+BUgM5LFHhjzO7sm4Lkr5jmleC2p9cSt9tv9IR+SOSjy8LY4MgzKkr58whrmVpZZzoeSwJjW6osbH4WQchtz674v+GIIoVQAALADwx8/cW5HBlNdUNWU3tFJVvrSRfiiYlyY+YI5nkRcKDuQbJz3QlGXaMqPsznjaa1Uuhm91XQusikbmQXFm6XHPfDhRZHOlLHT+2SxtGdpILKSoPuI2oElVBta+9he+FCjqMrYAU2ZVVMBayCZ1T0tKpBHztiThpJnuYM9VgPFIpLep1+vTCzu7v6DKaaqr+YyUk2aU3w1UNWt/hqI+7e3gskV7nzZTiTj4/WIf5bTT0tucgHfQD/ALyG9v1lGExKHMbnRm0D+TQx/fpvjMUebf8AaFL/ALof+XBI5GubQKWCL5Jm6rqY85zUTowkpKJAI2AOh5394kXG+kBfmq9DhuwjU2U5nENMdbRItybLAqi55mwXmfHGb0uY2IfNKZD+bElwPHe2B5O27sJjXBGqGnOs1jo4XmmayKPmT0VfFjhe4Rq2I1TX9oq71LL0jhGlY19NNgL7n3vDC7mHsVP+HrK85jLHukIZe7LHl+DUsB63t5HYYnOHS1PBPX1p0yTfhHBv+DjH4uIDyB5c7sAd8M6PDc76LdnXNtjXhX4vqtFTlij4mqht+bp0t9z47ZOJoUafvHWNIUjYlj7xLqzaQvMnSF2FzvhZ4TmfMKyXMpVK08CMsCt6G7eoFyT4sAPhxpavNFYmr5lW72QwcW04zDKpp/gkpZZZIm5/iJGX+0q3t0NvDCj2V5R7bNJmFQdbpJpQdA9gdX6oICjp8hiwez7LxPksUc24nSXXvvaWSQ3B8bNhX4MyefL3qsukLqGPew1KL7p2UG2oEarBTpN+TdLE5M7UKQLHTnbH/CfxzktbVS0zUjRJ3Dd4DIb/AIS40nSUYHSB18cdFJDW7hMxppipKkNAtwR9lu6kFiPC2Nw/lUfZoH87yp8rWb9uF4pxdpjMmpKmmRsWYcSRqR3lLKR1IUE+llUfXwxsj40z+O/eZfTyD8w7/wBmVv2Y7XrMzH/VaY+lQRf6oMapM4zJRf8Ak1D5CrS/3rgqyz+AF4cfx8jog7TK0G02T1A25xvr+7R/HGXDlZJU1FdUyQSwCV4RGsy6X0pEQR5gMSf1sRh4jzIf/Cj/APcp/BcZx5/mRt/0Va/jVJ9+18SU5SVbeZIYoRlavyG7ATbc8sLPt2aPstHTxnxkqC4+ka3wocePXincVdZTRAjang1a5OQ0m/vW8enjfAY47dWHlkpXRv7Mc20TPOxsKipktfqGFyfla/6uL1oBucfNRvSwZepBB71SwOx94NqHkRrtj6N4flLxIx5sik+pGNvVQUYxXVJJ+V/yzNi7bJXBgwYSLiv2lzaMsqyOfcuPqjYiOEYO7oaRSLEQR39dAJ5+eOjthl05ZUAXuyhRbxZ1QfK7Y64Y9Cqo+yAPoLYawIe0qM8GDBhgcOHOcohrIjFOgdD9QfylPRh44RaDgGvo7pSZlohLE6WjuR6A3F/EjTfFkYMUcE3ZSWKMnbKO7ReG56Zqaapq2qg0mhi66VQbGwGoixGq/Llj6EywpDEqRoFUCwCiygDkAByGKl7dR/kMJ/8AqF/8OTFpUbXjU+IwtkXC2l8BDNFRbS+B3NVsfAYq7tkYk0V+XtcXP0b/ANcWTivu2jK3mou8j+KBxN8lDA8/AMW/VOAi5E5PwrR12aZnHUwhgvcMgBZLXjOojQRzNr+eEXtU4ego66OnpY9AaNTu5a5ZmX7RJHLxxY9LKVqFzSkBnjmiCSxIRr25OtyAWW2gpcHn6YWe1uE1iRV8KSr3Z0SK6MjruCrWYA6Q3X84eeLRV2dRKjstodr99ewv7/M9T8PXB/zW0P8Arv8Aef8A64ZeHc4Stp450+0PeH5LDZlPofqLHriRxqxw4mrSGVGPcJ//ADaZf/o3/wB42PV7NMvH8058jI38DiV4jqfZNNXvpSyTAXN4mYDVYc2RiGHkXHXExFIGAZSCpAIINwQeRB8MRYsbbVInDHuIPKeDKKlfXFAoccmYsxHmNZIB8xviF7X5mSiTTyM6ah0IAdrN5agMPGIXjLJzW0csK/GQGT9JTcD52tfzx3JjXs2oojj2XRXeS5dR1EjVeaVkDvIQ3dJJyuB8ejcWG2leVtzid4u4vgan9hy60ryjugsakIqHYgbC5I2sOVyTyxG0VXHBTU5q8mU67RJIqpqkflYrp1BzbkeZviayCbVXLT0uWrSSMoeWWS2pIdVmKqPH4RY8yLiwxhSi3K3ZRSSVX/ZZfDGXmmo6aE2vHEitblqCjUR8741cV5itNTPIbA2spPTYkt8gCfpiYtinu27OyzR0kfxMdP1IuPmdI/rYawxTlclaW/rxYu3XIRMty3+U6mWodQkRYkhQFufAW69WI8fPE8ODYR8Ek6DwVxb93E3l1EsEaRryUW9T1PqTvjpx6DDoMShU0m+ou8jvYgBw0wFhWVYty/CbYyTJZgdswq9v9YdvD7WJmomCKzMbBQWPoBfERwlM0sLTN8UsjN6AWUD5BbY5LSabjUODnbIsk6uzJ8tq+mZVVvNif72Mf5NrP+0qn6n/AM+JvGuWVUtqIFyFFza5PIDzOLP9O0q5x+5PbT7yEnyCaUfha+qfxBc2+hJxtyvhiCnbWAzv+U5uQfEbAX8+eJSmqlkDFTsrFSelxzt5X2v5HC5nvEtz3FJeSZjpum4H6Pi3nyGKPFpMEeNJfD8EuctjRmOqvzKmpot9Di5HIG4LH9ULb1vj6TyuMKNI5AAD0G2KX4GypMnnpBONVVWMyk3/ABahSbDxJYqCf8N7qy/mcYWbO8snL16QzwcOx24MGDASFb9sdZagbVsO8i+neod/6uJTLs0hqRqglSVfFGB+oG49Djs4gyiGrheKdA6HmD67EHmCPEY+feFOC/bpqwQTmJqeQCNrE3BMgFypBB90bjzwfHNqqGsWRxrhV9D6Bx47BRcmwHU7D78VMeAs5UFVzEaen4eYf3Tb64IuyKaU3qa4t6BnP1dhbbywbjl/5Gfaz6RHfMuOsvp30SVKavzLvb1MYIHzxMUGZQ1ChoZY5FPIowP7OvlhNoOySgj+Pvpf03sPpGFP347ZezLLG/6uR6SyfXdzjqeTrR1PL1SNPatkz11IkcLR61mDkO4XbS45tte7Db1w9ZNbuIrMrDQBqU3U2HMEcx54o7NOFaWnzukpljJgdVLIzE3J1jne9rgbeWL5padIkVI1CooCqoFgAOQAHTC+WV8xPNK7tekbcYSxhgQwuDjPBgIuIFb2dmFmky6oelZtygs0RPmjbA+Y5eGIPLoK05iKSvkjlVaZ390WV1kYJ+EWwF7A9NgfPFt4q2szE/yhnM//AMvAka+qxsxG354OOp07IV/wtxE2VSsxR2o52fSAQT7jFQy3NtQ2BF9wQfDElScdV1a7iKSGnA3ACant+ve9up26bYsbs4yCGTKaNaiKOSwaUa1vYtI7KRfrpIwqdpnADUzGuoQQAbyRr08WX809Rjs801Dhg6DYmrSfLuF7NKeuql0TVpaM81C6QfUJYH54iuHc8zCEtSQTBAurZwDptz0llJAvvYbczidybNFqU1DZhsy+B/wPQ4huIU9nqYqkcidL/S33r+zCGLVZuNxk+10HsunxqKyQ5dd+hKRZnnEZuKhJPIhSD/WQH6EYzr+OcygaKSYRCPX7yIo94dVJOoi4vYjEjiG4uH+Sv6r+8Mcw/qGdzUWy+XSRjByi3sP3aBMskGUOhur1kLg+TAn+OM+EiXz2vY/zcEcY9GCN+2+IrMlL5dkQ6+1RfQFv4DEv2fDVmmbP+dGnnspB+W2HuJy7T6mVNVJli4pftdpe5rqeoN9AdSx8FNhf6qcXRhZ7QMnSppm1C+kWP6J2P0NmHhbDGmfb4e/b53a+qBy5WJeDERwrX99Tpf40/Bv43Xbf1FjiXx6nHNTipLqKtU6EztCZ4wpViFkXu3HQ6TqX9p+/DJkFP3dNCvgik+pFz95ONXEuV+1QNGLaviW/5Q6fMXHzxz8LZv38eh9pYrK4PPbbV92/gcJxioapt/5Lb+V/Ja7h4E5hT7R//d4/DvB+62GzCh2kTAQxJ1L6vkqkf3hgmuf7EvXUmP3kQuWcNZjVQL3UbtD0GtUXfe9mYX8cN/CvDua0oIipqSFjt3sh1P8AVWf9mJebgnNJhFJS1ohiaNDoMjrpNt7BEI353v1wvcWcIV1K9MlRXvKtTMIdnkNrlbkhyAefLyx5jLxKTintyHIuKV9TdQ0sv8vUUctSamZSGkb7CkK7GNAOQCgHpueQx9B5fzOKU7IclWkzOuivrMUaqrkWNmKk7XNr8vli68v5nFEqON2ztwYMGOnCDrGsrHw/xxTfYQ2v25zzZorn170nFtcQTaKeZr20o7X9FJ/hiruwdT7LUHoZQPog/wARg+LmvmNYOcfmWdgwY8ZgNybDzw3ZoHuDCrn3aBRUlwZe8cfYj9438CeQ+Zwn1HHWY1+1FT91Gf5x/DxBb3fkNWAT1EIg3litub+Bo7Q6oQ59RSM2lVEJZr2AXvWuT5Wvfyw3Zx2u0cR0QB6h+XuDa/kTz+WEuHgR5372uqHlc8wv7NTdPIAYacsyaCmFoYlTzAux9WNyfrjLzayPQAtPObbeyNn/ADuqo/C0FWv6v+Nsb6Xtly9x73fR+qX/AHScbL4js7zWGmTVLY+CgXZvIDAY6tvavXkXei7n68yfpe1HK5P+saf00Yffa2EuNadocyRa6kaWskd1YyWADHZW1C/U9OuOY5zl0ptNCkbH/SwAf2rY7F4Zy+oF1iiYeMbkfuMMEeprmmDeifRr15lnZDJTxQQwxTRMIo1jFnU30qBfnzNr4lAQR0IPzGKXm7P6JuSOv6Ln+9fGleBO7/E1lTH4Wb/y6cdWqgUekmv9nfx5wM1JL7XRiyk++n2dz8J8AejeNgd9zAV1OKqBlIKkjkwsVYcr/Pr1GJN+H69QVTMpGU7FZASCD0N2Nx8sR68PZmv89Tv63/hGML5Kk1KMlt67hrE3GLjOL38P75mORTl4Iyb6gNLX53X3T+zHBxcS0ccKi7yuAB12/wDUjHXJRZnH/MQuPzWA/aw/Zjykr6qCaOaXLXcxm4tc/SwPW3risMbWTjVeZfJmTxcG9/FMeuNKf2dclp9rrUJfxuqgG3ldj92N3ZedVRmb3verkXl0W1vuOFvO+PIqp6eSpy+qV6dy6FbgBjY7g2v8I54z4Q7QsuozLb2kd7K8za1Bsz2uBo+z7vrjSTVGU029y5McecR6oJQOZRretjhXp+1TLH/nyv6SMP4YlKXjfL5dkq4b+GrfFozUWmVcGylcpl9lzCaE7JMdaeFzci31ZfkMOGOPjjhcVD66V1ZkOqJlIIsTfQfMHkf8cddOkhRS0bKxHvAjkeo8Nj1x6PR5obxTVc1v39PkLZIS5tHuFDNv8kzCKbkkw0P67An90/I4cCMLHaDT6qXV+Q4PyN1/aRg2sX7XEucd18isOdDNhD4qvU18MC72KLYeLG5/s2+mGzK63VSxyuf5sMx9BufuOIXspoWq8x9pfo5P63xG3kFFvmML67JxwjFdd/kty2NU2z6BhiCKqjkoAHyFsV72ufjcp/pi/tTFinFd9rn43Kf6Yv7Ux55uxg5+Af8APWafoJ/dxa+X8zio+A5bZ7ma25xqb+hj/wAcW5l/M4hDtwYMGI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data:image/jpeg;base64,/9j/4AAQSkZJRgABAQAAAQABAAD/2wCEAAkGBxQQEhQUExQVFhUXGR4YGRgXGCEdGBwaHxwdHiAYGx8YHiggHh0lHBwfITEhJSkrLi8uHx8zODcsNygtLisBCgoKDg0OGxAQGywkICQ4LCwvLCwsLTQsNDAvLC8sLSwsLCwtLCwsLC0sLCwsLywsLCwsLCwsLCwsLCwsLCwsLP/AABEIAMABBgMBIgACEQEDEQH/xAAcAAACAgMBAQAAAAAAAAAAAAAABgUHAgMEAQj/xABUEAACAQIEAwUFAgkHBwkJAAABAgMEEQAFEiEGMUEHE1FhcRQiMoGRQqEjM1JicoKxssEVQ3SSosLRJDVTY3OTtBYXJURVg7PS4Qg0RVRklKPi8P/EABoBAAIDAQEAAAAAAAAAAAAAAAMEAAIFAQb/xAAyEQACAgECAwUHBAIDAAAAAAAAAQIRAwQhEjFBIlFxkfATMmGBobHhBSPB0ULxFTNS/9oADAMBAAIRAxEAPwC8cGDBiEKXrvxGeesn/DJjbnzEZISCQRSx7jn8KY1V34nPPWT/AIZMbOIf8xt/RY/3Uwr1XivsOdH4MznPvH1xhfGc/wAR9ca8LswJ+8z2+C+PMGIUPb4L48wYhD2+C+PMGIQ9vgvjzBiEPb430H42P9Iftxz46KD8bH+kP24hfH768UQVb/mdv6Uf+MOGDj/4KT+nQfvNhfrf8zt/Sj/xhwwcf/BSf06D944P/kvFm/0+SLWg+FfQY2Y1wfCvoMbMNLkJsMcebZpDSRNLPIsca82Y2Hp5k9ANziJ474gky6kaoip2qCpGpVuNKblnYgEhQBzt18MUtTcTLn1cXqrKsa/gKUnVH+cxJADt6jl5LiN0rLQjxOi1KbtRo5j+BSqlX8tIG0c7c2t9OeJeLjOjLQo0vdvNcIsqlCSCBpuRYNuLC+99r4rutzWCnaNJJFRn2RT16dNgL7b4ieMsuFUaSFtg8+56gCNybedh92BxyNvkMz08YxbvdF9YMJPZVn0tRTNBU39qpSIpCTcspF45Cbm+pevUgnrh2wUUDBgwYhAwYMGIQMGDBiEDBgwYhAwYMGIQpeu/E556yf8ADJjZxD/mNv6LH+6mOfM5lWHO9TKt2cC5AuTTJYC/MnwxnnNSkmRvodXtTIDpYGxAUEG3Ig7YV6rxX2HL2fgzon+I+uNeNk/xH1xrwuzAn7zDBgwYhQMGDBiEDBgwYhAwYMaqu+htPO21ueIt2dSs4szz+npjaWVQ35IuW+ig4WjxpUvLqpIlaNG2L8yR13IA9N+mF/KpYUaV52Bl1kWYXNvEC3O/7MTcc8z/AAQEL4yNo/sgE4b4McN5fU0cOl37Ktmp84rZKb2XuQqmQyFja1+9Mux9TbDFX8XisFLDKnd1CVlOxXmrrqI1of2jz+i/VSVMV3McTIBchGOoDx94C9h0tjCelSpCTRMVkFmRxzBBuAfQ/TFlwTVxGpe0xupH1HB8K+gxswk9mPG65nBpcBKmL3ZU6G1hrXyO1x0Jt4HDtgoEVu1GfRlNafGEr/Wsv8cVPQZOHo6B0FpIu6kVhsbMQZFv4FWY28bYuTjrLmqsvq4UGp3hcKPFgLqPXUBipOEcyU5fC4DHQuhgo1NddjYDc9DYdDgWW6VDOmSbaZKzZYjvI7C/eRiIg8tILn79f3DGvMcsaZ4SszRd3q3QDUbgDmwIG1+h+WMsvzRZyQqTLYXvJEyD0BYC5x5nyu0DpF+Mk0xJ+lIyxg/VsBV2OS4HFvoZdhffzzVdbL+LZEhD8g7Jza3LZbXPK5262leKe2OmpZDHEO8Zeex39OQ+pHphsrcqFHlrQUihRHHZR5c2N/yiNRv4nHztwRJM4mMNK9RKx1O1wqhT0LN1JJNuvnbF8zn/AI39PuxLDGDfaf3+yLRpu2uNyLQsQR0V+fhsp3+VsSfDva9TVMwhlR6dydI1/dfba/18sV1UZrU0y3qaCeNB9pPfQepAsPrjGvpocxgLRkMwHuPyZW5hT1A8R53wk9RlxyXtE0u+019EOrS4skf22m+6mn9X/B9HDHuEbso4sWtpVidv8qgGiVD8W3uh/MG3MdefPDzjUTtGW1ToMGDBjpwMGDBiEPCcVB2g9plQan2DKl1z3KPIF1EN1VAdrr9pjsN/C+HvtFzs0GXVM6/GqWTydyEU7+BYH5YSuwjhhYaU1sgvNUE6WPMRA8v1mBY+Pu4DkycKbfQ6kQuX9ik9SxmzCsPevuwQa2vtzdjbYbWAtysdsSFZ2GRBD7NWTxuRpbWAysp+yQmk22HU8uWLdwYSeoyXzLUilcrzSQzNQV0IirYkLJInwVCqLk25aioLBhzswIB2x2Y7O1mqip8wymd7izSq5UXYR2UEn81dTH01YjUrInkeOOWOQpz0MGFuhuNrHBJK0pJcxHU46dpG7BgwYoKBgwYMQgYMGDEIGMZZAoLHkASfQb4yx7iEKymzaKpr43Kd0qjYOoBL72Jt9RfrhgzOoaOMsihnuFUHlckD+OOfMIElrKhHFw8S/czC4+76Y6cvVhGofdl90nx0kgN8wAfngeeUW0+6tj12jhJY+Hv6/Qwy2qMqkOul1Ol16X8vEEG+IPJZxCWgYMp1toLA2IvsAcM4UXv1OIjOagNJDCOZcOT0AW7AepI+gxbS5P3GorZk1mK8dye6+pLdmVX7PnYUfDKu48yLfvWOPonHzj2XUzVWdCRBdIuZHKyjn/W2/WGLd7TeKVy+kc399hYC+++1vmdvTUemNVKzGbNnFfaFR5ddZJFaQfzam7fO1/2Yoqnz6aWsnqKCHRDLIgaJj7hkkYKCoHwsxN7Am2/SwxKZDwsJY3mrBrmnFzcbxg8gt+TW+mw6Y1cORlIKZl0iKHMI3baz90soF5B0cGxN7WUDF3j23ORyU7Q30OW5nUyPEgoYniYCUGcyugO4JSMcyL2Btfyxtz7Mv5IRBHL30scipPM6ixZyt9C7hAg5AcuRJIOIPhbi4RtnFVCF9oqqhYqYAXuWMhDEbiyr77Hlt5jHBPTHMEanW6wpIRLM5BkkkDXfSo5MWJYs3jyxTHjXcXyZpvmzr427VKoJU0JiALr3azbhtLW1EC1twSAR43w9cJ5GlBSxwqACBqkYfakI95ifuF+gHhhGzvLBmFfR0b3EXdSVEhU2a5LILeYKL/WOHfhOOVaYQ1B1SQloWb8pV+Bv1oypv69cCz86GNLHqz3I+Joax3SLvAQNSl0KiRL27yMn4kvtf08RhL4kyqOizJGi0olVG2qMbDvEIOoDkLg8h11eOLDosvSJIkUbRJ3aHqFsBb56Rf0GIzirhODMhEJ9X4Ji3umxII3S/QEhT47dOeF5xU4uPRjcXKLUuqEKihkpM0hrIfhIIlHjYcj5MLfMXx9DIbgHHz1luSGHNHy+meSSLu1NnbVoY2PMAAAKb2ty8cfQiCwAxNKskW4SdpJU/P8AADVvHKpRVNt2vL8mWDBgw4JBgwYMQgi9tsOrJqqwJI7ttvKVLn0Aucd/ZuoGV0VtvwCH5kXP34meJMrFZSz05OnvY2TVa9iwsGt1sd7YVMs4jo8opaWlq6qFJo4kRlUliGAsbhASB5kDCmpTapFkO2K04x4kr58wGXZayRGNBJPOyhtF7ELZgQNiOhJLdACcWNTVCyorowZHAZWBuCpFwQfAjfFXVsc1LxHL3ETVHtVKsroGVSuk6AdTkC14x1+3gGninPcsduRZBVz1clTmYidki9mhCboym/eSlfslwbW22ZhYADCrw9k8VL7VEqKJIKhomf7TRMNcRJO/IMNtthi08rr1qIxIoYbspVhZlZWKMjWJF1ZSNiRtsSMV1If+k82FutKf/wAJ/wAcNS91opqIr2bN+DBgwqZAYMGDEIGDBgxCBgwY5c1zKKlQPMSA2yKou7nwQdefM2GLRg5OkWjFydIWc6HdV0bHZZFMd/O+ofU3GOSqzKZGtpjB30x6i0j77H3dlFupuMNP8iy5nEe/gFKg96PUS1RfoxtYIPzbE/xVmeqinanvFJZFkWRrgMrWsbpcHn4DlgmXSSxpSkvXr8HpdPklwKLdP4eH4smB588aMujqamWaki94FklVQo5lLambmFBXy++2PKdZb3kKAfkoDz/SY/wGOrLjJHUo0DaZZNMQPQAamLeelNRt4gYW0knHLS67beI3qo8eLuotfs84KjyiAi4aVt5H6bdBfp5/4DFd8RTfypmLO28FMRZejSWuAf0VsSPFj44Zc24xnj1U1QFUTe7DUA+4f9VJ+TIR8mF7G+FxnShjVWWVhuWZY2c6ibs76AbEkk/XwxtqHA+0YOSMuiN9LV65Jk2/BlR82QN/HGitoIgZZG2WRCswts45A2/LFyB1N7dBjh4Mqe/SebpJOxHkoChQfOwxNVcoVb6dRv7qjmW6AX5eN+liemCrdWLvZ0JPDOSewjvnQvUSErBEbBgD1boNt2P2R5m2GrIsqNOHLMXllbXIfs6j0UdB08T9w30VIVJkkIaVhYkclHPQl/sjx5k7noBz560jqlPBcTVDd2rD+bQWMkpty0qQP1ttxiu0FbL7zdIzy9bZ5F/Qj++2HapzeniBMk8KAbEtIo38Nzz8sVpwxVrCIKho6mUUizQd+ojELxa2Ce/JIobTfaxt0w5LluX1uiokpow8m47+PRI1trsrfFy57jGfk3ds1MLqNIn6OqSZFkjYMjfCw5EXtceXniK4tzlqSEd0uueVxDCnQyNyJ8hzPpbrjvnzKCEANLEg2VV1C/kqqNyfAAYiOMHSEQVkhOmlYuI7e9I7roRRfkdTX3G31xRLcLNvhGDs+4JXLEd5H76qmJeaYjmSb6Vvva559TvtyDhhH/5YLTZtJR1EgRJYo5YSxAVW95XQsdhfSCB4g9SBh3VgdxywxFqjObPcGDBixwMGDBiEIziPOEoqaWokvoiUsQOZ8FHmTYfPFZ8NQLlWWvW1FOk1VVyd5GijVK5mAKRXZb33YkAHrzOLD41yIZhRT0xNu8X3T4OCGUm3TUov5YrfIuNzRJTZfX0dW1XBbR3KB9SJcLItnBYaAQbAg2bzAXypt+uX+zqJ3hbieenqYsvrqaKneVS9OYCTFb3iYiGJ0sLHkbcgANsRlNk7ZpmM1e7zRQIop6bunaKR1F9UmpCGCFixH5QYdBvw55VVGcV9DJDSVFNFSOXaWoTu2IJUlVW+9wluvxb2HNmz7LO9KvFMYKkbRyA21W30OvKRPzTe1yRguHTNrj5MPDE5KzOvzaiyWCOOR+7UltC+88jm+pjtckkm5Y7XPPCrRnvGq6tkaM1cqGNHFnEMSFFdl+zqJNgegvjiy7NTW1UkkkZSugAidRc6NNwWh2uqsST4i9rkEXmmopPiZSPEuQPqWOAZJ1caEs+WUrhGL8jmwY558zpY9nq6cHlZX1tfwtGCb48TMkYjuoa2a/VKcqn9aYqMB4JdwrHTZH0OnBjyOKsf4KFE8DUVN/qsKm31x5UUFUi3nraKlHXRCD62aof77Y7wMNHQ5OpsVSeQv6YJx3YvIQg8XYIP7ZGISsrsvQ/h80qpzy0RyEIflTqB9/hjXTzUV/8AJsnqKg/lSxEqT5vKXt8xiyxhFoo9ZevqTcFbB3ck5lRoYt3KHUL9FBXYk7CwPUeOOXgejNWzZjUIO9ka0AO4iiXYaAeRJvv8/tHENxvVvVex5dHEKeSUh5YlsRGLkAHSACAAXP6K4eaqb2X2SKNRoaQQ2PRBE7C1uvuD78a+jxKC39P8DOLFHHsiVGKco4WSurVJuI2KIOgQuzBR5DFxYqf+T6qevzAUvc+7KCwlJF73tpt6Hn5Yv+pY5ZMXDHmxqElHJGTO7EhwdF3lZI32YItP68pv9yJ/axx0nDmZF0EgplTUNTKxJC33IF9zbEl2XHXFVSA3D1LBT4qqrby5HGb+n6HJjzqWRDOfUxnFRiNOb5alVC8Mgujix8QejDzB3GKeo88qoqlaaSBKmWAsg2InIS59xxvyFxsbjob4uzFTdpUXsuZ0tUu2ooxt+VGwuf6ukY1tbjuPEIztboGbRrzGgOqIk+007e6ykczboebX9bXFwO2g4qnqE1xULsp5HvVAJHqvjhpzSgSlroZ0AEdW3s86/ZZyC0cluWrUpUnz8SccGX8O1NAsiRxieIyM0YRwrqrfZKyaV2PUMcZmHNWzdIFnw3uluJmZ53mBkBkimghB97uk1NbzZgQfuGHPh6nSoqIvwjyI9HP75OmQhnhUm6gWNmsLAWx10vfswVqSZPFmMekbX5rIT5bDEpk+WSLVCZhZFhePfnqd4mFvK0Z+7Bcko8DqVg8MZe0VxolJcnhZYgEA7kfgeqxnTpDBT7pKjkSDb5nCdxTwrSpokq5SyvJGjPJdp3cty7x3CxxAXYqiiyht+QxYGEavy5c6zR6Nye4pady1uXfyAKp8yoYEeanzwnBux/NwqN0SnBWRU0MMc0VPHHI63LANc36qZCWVWAB035HrjHMP+kMxp6Jd4qdlq6lug0/i4vUsQSD036HHHR8XdxlRqKixnh1QMt/inQlQPnYMbdNXhiGq9GXZTNTzs8maZl77xoNUwLfArgbhQL7W5swG3K1O7BZJpQUV1OnjPIEzbiOKAm8SU6tNpO4UamtceOtB+tiYqeC8zyoasprGliU39lqLNtzKoTtv4DQfO+HHg7hSmoE1wU4hklVTKNRYg2uU95jYAk7A2wxYo8jTpC1CX2ddoiZprikTuKqO+uI9QDYstxfY7FTuPPnh5xTXa9TnLK2jzaBQCH7ua2xfbYHp70YdSefw4t+knWRFdTdWUMp8QRcH6YPGVkN2DBgxc4aaqXQpbwGKX4DqTX5nX1p3VLQQnppudx6hQx/T88OvbFm5pctnKmzMugb2N3IXbzCkn5YXeybLPZ8tiJHvSkyn57L/AGAPrg+Jboa08bkvMcsc2ZZfHUxPFMoeNxYqfuItuCDuCNwcdODDRoVZR+Y5McpzJWqqioNNOGAnSRhLbb3ZCvvGxCg25ixFuQn43yxiGio6utY8mMcsg+s7BQPlhx464fGYUckQA7wDXEfBxyHowup9cV52YcR1kiGhijjlkjBZe9kZSqXtosqknSx+QNuQ2ztRicXaEJxUJV0Gmkq6sbUuVxwL0MsiJ/YiBONoo82l+OppYN/5mIyG3/e7Yko+Hc3mHv1FNB/sodZ+srfwx1J2bPIb1GYVcn5qyaE+kYX9uFuB93r5nHOPf6+QuVfC4HvVeZVRHUd6sKH5Dz88RIhyCnb+alc+bzkn5alw65lwXk+WQtPUxKVHNpLyFj0AD3JJ8BhJqeOJI5aFoqeChpJZlOlgDK9PrCmWS40xxkHa25sSCQATdQfeUeSPcTFDniL7tFllQfArAsKH5tY/djvFXmRs8tJFTQA3dpZdbhBudISwvpB5mw+W9pooHIAemKx7es1eGhKID+EIQkDYBr3v8lK/rYJjwx4rZz2rEns5DVtdV17A6b6I7+dtvVYwo/WxP8RVZOY5bAPypZT8o2A/vYiezriSiipoabvgsu5YOCoLs17BiNPUAb9MaUm7/iLygjKj/dm/9qQ404tLGknu2r+51PsosbCVwZ/nHNv9pH/fw64SuDP845t/tI/7+GMnvx9dC75ocqj4W9D+zCj2TIBlyW6u5P1t+wDDZWNaNyeQVj9AcKnZM18uj8ncf2r/AMccl/2rwf8ABH7yGCgre8nqU6RGNPmU1k/2gPlhG7bYLw0z/ku6/wBZQf7uJ/geo72XMZOhqio9EUL+y2Nfaplpny9yBcxMJfkLhvorE/LFJ9vC/n9yr3idfEM/eRZYQCe8qqZuXTSzEn5YaIp1e+llaxIOkg2I2INuRGK7ySuNRHkQA90NIGPg0MRVbnzAJt1xur8oojJI82VVBYsSXiPeBiT8Vopbi/P4R1x59wvYIp9fXIfqmoSNS0jKigXJY2Fh64jIpq2fLRV0aK0jymVYZftQC6Kq2IszBRJz+0Riuc/o8vFPIsOX1MUz2SN5IpAocsLC7sQCcfQOUUIp4IoV+GKNYx6KoH8MRpQVg8mRt7FZ/wDKavdAseUVXfEfznuxA+OogXHrbHXwnwMy0FZHLKhr6htczowJimFpIgdNrMpIk6fFttY4stjYXwkdkh76lnrCSWq6mWXfmFDaFX0AXYeeIpbbA5TlLmUNk81ZU5iVSMNUvM0gjO0ST3OqVkJt7m5322F7jY/QXBPAsdATPKxnrZATLO5JNzzCX5DpfmfuEZ2f0FPFV1VQQq1FZPOYl5t3Ecliw8AzjWTyPu87YsLHcs3yKIMR+R5qtXF3iqVs7xsrWuGjdkYG23Nb+hGJDCV2W1RkTMSTsMxqAvkPcb9rE/PA0rTZ07+0rJfbctqYgLuE7xAOetPeAHrbT88cPYzm/tWVU9yC0QMLAdNGy38+70nDpiluDJmyXPqihfaCrbVF0AJJaO2/KxaM+JA8MFxO9jjLuwYMGGThTH/tF1B7iBByaUX+Stb977sO+X0qwxRxL8MaKg9FAA+4YQv/AGkKc6aOToGYH1IB/YpxYam4w1h/of03N+CPcGDBhgbDFQVqfyXxJDKvuxzurWHK0t0cH9e7eW2LfxWnbhRHuKepW4aKXTcdAwuD8mQfXAsyuN9wDUxuF9xeYOPcRfDWYippYZhydFb6gH9hxH8WcbUmWaPaJNJc7KAWa3VrKL288J1uZrW9C/xVTJmOaQ072aKkT2iRTyMjHTGh8hZmI6iw64Ve17JGFM5gjZ5JpDNPJ1EMSMQpJ2VFGmwHMgcycd3ZTO1ZLmGYuCPaJgijwVBcDzsGUX8jid7SZ1XLqhC1nmXuo1G7PIxGmNQNyTy26XwK9wqXZHLh2eOSlp3iYtGYkKM3xFdIsTfe9ufninO1ziBswq/5Oia0EBDTsObSD7F/BeVvyr/kjD5xHmwyLKEAYGWKFYYrjnIFChiPAHc/TrimOGaNkjMkhJklOtieZvuL+e5PzxTPl9nBtcy+lw+0mk+R2+zQwpfQiqgvyG1ut+d/PEflObrT5nFUWJjmjXWx6K50B/IBgoN/PHV/Jc+a1AoqXkLNPJ9hF8/E/m8ybDobS+WZDHPX5hARJ7PBCKJNWzAAjcXFr6kZwfzgbb45oMM+JTvdjGqzJy9nBcvuWLhF4Fk1Zhmx5fhVH0aQfww8qthbwwiZK0WW1dfLU1ECieQOgEl3tqkO6gagbMOmPQZPei/XIBLmhzzL8TL/ALN/3ThO7HZNVAwGxWZxfz0of44zzLtKoApVTJNqBXSiFdiCOb6fuws5fxbLAndZfl4iQtqvKXe5ItquSu+w6nlgGXPjjNScjl3Lbcnux5j7PUhvjE51X8dK3+8HD1UQrIjI4urAqw8QRYj6YpOnbM1eV427nvXMjhGULqPWwJxLZZnOaUziSST2iP7cZNyV66dhZrcrH64Bi1+GMVBstGE0vdfkdXB1ccvOYUchJWFu8Xa7aOTOB4FCp28T447os7M1asERBjWPvXYb6tSjSB4D3lPidvn5mkiNmVLURj3aqB0YEWN0FzqB3vYBfliM4ZyoUWYTxgHS0WuIn8jULrfxB2+WKKKi+zybEc3vNPoMFfAJs0yimJ5uapx5Lcpf/dP8mxd2Kk4cjE3Ej339lo0UepSMH/xGxbmM/USuReKpEPxhXez0NVLe2iGQj10m332xF9lNP3eU0Q8Y9X9Zi3T1xFdudZ3eUypfeZ441HUnWHsPkhw5ZDQCmpoIR/NRJH/VUD+GB8oFjVS5BBG8MipZ4IjDGbnZDpuLcifdG/riTx4zgC5IA8TiGzHi2ip0d5KqABBcgSKzegVSWJ8gMV3ZCbxVfY3mUdPDXx1EsaMlbIWLsEuSFUn3iOq4X+I+2Ooq5PZ8qhYFjpVyuuVvNEFwvqb7eGNHD3YtU1bGfMZjEXJZlWzzMSbks3wqTz+18sGUKi+I4XrTVKSqHjdXU8mUhlPoRtise3bJHMMGYQ7S0jgk230FgQ36rgH0ZjiQo+zEZe6zZZUPFKAFZJvwkMo/1gXSQd+a8ugHPDUMumqKWWCtaFmlRkbuUZECstvtuxJHO+3TbFY1F2mdJDI8yWqp4Z0+GVFcfrAG3y5YMKHYlIxymEMb6GkQHyEjfd/DBhlcipwdv+X97lmu1zFIr/InQfubEhwxW+0UdNKebxIT+lpGr+1fDDxnlvtVFUQ/lxso9SCAfkd8V72RVZfLY0N9UTvEwPMENqA8rBgMNYHuOaV9omOM80ko6R54lDGMqzKRzTUAw8tje/TEtSVKyokiHUjqGU+IIuD9MFbSrNG8bi6OpRh4hhY/ccInZVXtF7Rlsx/C0rnRf7UZPMeQY39HGDt1LxGnJxmr5MsHC/x9lntWX1MYF20a1A56k98AetrfPDBgxZq1ReStNFa8G9oaUGSBmOqVGaFE6lx7y/qhGW58vG2Irs9yKTNaiTMK8CVDcIri6u3LYHbQguAPH0OFXLOEfa80npEOmOKWTW3VY0kK7X6nYD18Bj6CoaRII0ijXSiKFUeAH/8Ac8LY4cTt9BLDj43b5ITuCoWyuvky4kmnqAZqUk7hgPfi9bD+yD9rDfLlEVEJMxrX76WJGKki0cS2+GFCTpLbAsSSfEDbFedsHEK07Uqxf+9RyidSPsAdDb8s228F9MSvbRxIJaSkpAe7kqzHJLG2zJFz0v4HXYfqHAcsVGToFlVS4VyEXM6+XNJhVVjBYyQIob+7+bf+A8/M35a3iRYpnjZRZBzvuTa9gLW5m25GCcNINY0aY5jpVzpX3R3a9D9u5tt0w0cN8CPUNTpMqOJnNRVShRtGlu7p0JFxqPxWtt423zowWSXa8u4cnkeKHY8+/wBdBo7P+Ep1ymHu6l6SolY1DOiK2rV8AkDi7DRY2uNzjypyPO4N1NFVi+9w0Up+8IPrizlFuWMsacW48nRkLLJO0Ufm2T5lWFRVZdUBVvtDVRhbnxUc/m3U/OIyLhmlnqJadYHjkhA7zvVSRVY2st1kIv5eTXtbFr9qXFBy2hd4zaeQ91COZ1NzYD81bnwvpHXC3wBkBoqUCS/fynvJSdzqP2SeukbHz1eOFdRytt34sb0+ScpW68kQE/CVXGzCFKYoPhOsoSPMBCAfniHr0q6Z4xPS6UkcRh1lVhqNzyAvyBO4HLFuYXc1Uz19PGD7lOjVD7faa8cY9d5D8sKwxQnKmvuOvLOPJ/b+hHqqpYzpYNq/JVGZvSyg45ytbNfuKSRFHOScaAPMKbEj0v6Ytq+OZqsJU0yN8MzSRm/L8U7C/wDVt88af/E4sUXKTsrm1ORp06EPIOGO5cTzyGWe1r/YW/MKPQkX8zsMdOfLpmpJfyZTG36Mqld/LUF+dsd3ELtRV0ULk91OpCE8tam438WB028QMR/FOdQ0yBXXvHaxSIcyQbqT4AMBv9MGXCo7GK3JytkxwQwXiOsvsZaVHW/W6QMbff8AQ4tyRwoJJAA3JOwA8TiiMl4NrppFrp6xqaqFu7Cxh9EdiNBDMABY20bi173JON3HeTzGnJq8xqah3YRRRKiwxtKx9zUqkggczsDYGx3xnTUZS2Y2oSS3RJ11b/yjzSCKC5oaJ+8lk+zI9xYDxBI0jyLnww09omd5hl8LVMBo3iQi6yJJ3nvMFULoezG58sMXDeSx0NPFTxKoCKASABqYAAu1gLsSLk47qmnSRdLqrLcGzC4uCCDv1BAI9MH9nGqoB7TcqHMKOWrKvmJ7+pdQy0MblKWFf9JLYk2Bvqck7nSNVhj1aTLpTEgoImEzaImSNV7xQLyTLyYRL0cm7dL7E2HmPCNPMJBZl71lMtiTrC2ARrm+iwsVFhYt+Ubw9bRQpVyiNmNQIEW5AKxozSaQgHIlkLMOtkwOScVY5jnBukV3wTWVGV1VYKOh9ppTKyhxZZAFNiqSEXcDlp33HMb4fqXtWpRtVQVdIeV5oW0fVb/eBjdltEtPEkSfCihRfmfM+JJ3J8ScdDqCCCAQdiDuD5EHAJZE3ui/sPibOI+0WgoYkkeXWZEEkSRi7upvZgNgFJB3a3I4RKls54iIQRmgoWBJJvqced9LyX8AFXxvtia7NGppDUxtDG01JUzRRMyglIe8LKqMRcAMxFum3jiyKSQsTfBo466CrOPhbIY8upYqaK+iMczzYkklj5kkn7sGJbBgqRw0VzWjb0OKP7Fcz7416+MomH6+oH90YuPiefu6Wdj9lGO/LYX/AIYqPsq4cNOtPUqfdmpmEg/P74Mh8d4yR+r54Piu0M6e7VfEsfFZ9pVJJQ1UGawAnSQk4HIjkCfJlul+hCdcWZjTW0qTRvHIoZHUqwPUHDU48SHskOKNHlDVpNGksZujqGU+IIuMbnawJsT5Dn6DFX5LmT5BP7FVEtRyEtBPb4bndW8rncDkTfkcWdDKrqGUhlYXBBuCDyII5jHIyvxOY58S+JXnBHD1RT5lPVTIEWqWZwtwWS8yMFe2wYhr7E8jho4y4njy2nMr7ufdjTq725eSjmT/ABIv18RZ7DQQNNM1lGwA+J26Io6k/dzO2K54PyOfiKt9sq100kZ9xPsmx+Bb8xfdm+0bjx0jk+BUgM5LFHhjzO7sm4Lkr5jmleC2p9cSt9tv9IR+SOSjy8LY4MgzKkr58whrmVpZZzoeSwJjW6osbH4WQchtz674v+GIIoVQAALADwx8/cW5HBlNdUNWU3tFJVvrSRfiiYlyY+YI5nkRcKDuQbJz3QlGXaMqPsznjaa1Uuhm91XQusikbmQXFm6XHPfDhRZHOlLHT+2SxtGdpILKSoPuI2oElVBta+9he+FCjqMrYAU2ZVVMBayCZ1T0tKpBHztiThpJnuYM9VgPFIpLep1+vTCzu7v6DKaaqr+YyUk2aU3w1UNWt/hqI+7e3gskV7nzZTiTj4/WIf5bTT0tucgHfQD/ALyG9v1lGExKHMbnRm0D+TQx/fpvjMUebf8AaFL/ALof+XBI5GubQKWCL5Jm6rqY85zUTowkpKJAI2AOh5394kXG+kBfmq9DhuwjU2U5nENMdbRItybLAqi55mwXmfHGb0uY2IfNKZD+bElwPHe2B5O27sJjXBGqGnOs1jo4XmmayKPmT0VfFjhe4Rq2I1TX9oq71LL0jhGlY19NNgL7n3vDC7mHsVP+HrK85jLHukIZe7LHl+DUsB63t5HYYnOHS1PBPX1p0yTfhHBv+DjH4uIDyB5c7sAd8M6PDc76LdnXNtjXhX4vqtFTlij4mqht+bp0t9z47ZOJoUafvHWNIUjYlj7xLqzaQvMnSF2FzvhZ4TmfMKyXMpVK08CMsCt6G7eoFyT4sAPhxpavNFYmr5lW72QwcW04zDKpp/gkpZZZIm5/iJGX+0q3t0NvDCj2V5R7bNJmFQdbpJpQdA9gdX6oICjp8hiwez7LxPksUc24nSXXvvaWSQ3B8bNhX4MyefL3qsukLqGPew1KL7p2UG2oEarBTpN+TdLE5M7UKQLHTnbH/CfxzktbVS0zUjRJ3Dd4DIb/AIS40nSUYHSB18cdFJDW7hMxppipKkNAtwR9lu6kFiPC2Nw/lUfZoH87yp8rWb9uF4pxdpjMmpKmmRsWYcSRqR3lLKR1IUE+llUfXwxsj40z+O/eZfTyD8w7/wBmVv2Y7XrMzH/VaY+lQRf6oMapM4zJRf8Ak1D5CrS/3rgqyz+AF4cfx8jog7TK0G02T1A25xvr+7R/HGXDlZJU1FdUyQSwCV4RGsy6X0pEQR5gMSf1sRh4jzIf/Cj/APcp/BcZx5/mRt/0Va/jVJ9+18SU5SVbeZIYoRlavyG7ATbc8sLPt2aPstHTxnxkqC4+ka3wocePXincVdZTRAjang1a5OQ0m/vW8enjfAY47dWHlkpXRv7Mc20TPOxsKipktfqGFyfla/6uL1oBucfNRvSwZepBB71SwOx94NqHkRrtj6N4flLxIx5sik+pGNvVQUYxXVJJ+V/yzNi7bJXBgwYSLiv2lzaMsqyOfcuPqjYiOEYO7oaRSLEQR39dAJ5+eOjthl05ZUAXuyhRbxZ1QfK7Y64Y9Cqo+yAPoLYawIe0qM8GDBhgcOHOcohrIjFOgdD9QfylPRh44RaDgGvo7pSZlohLE6WjuR6A3F/EjTfFkYMUcE3ZSWKMnbKO7ReG56Zqaapq2qg0mhi66VQbGwGoixGq/Llj6EywpDEqRoFUCwCiygDkAByGKl7dR/kMJ/8AqF/8OTFpUbXjU+IwtkXC2l8BDNFRbS+B3NVsfAYq7tkYk0V+XtcXP0b/ANcWTivu2jK3mou8j+KBxN8lDA8/AMW/VOAi5E5PwrR12aZnHUwhgvcMgBZLXjOojQRzNr+eEXtU4ego66OnpY9AaNTu5a5ZmX7RJHLxxY9LKVqFzSkBnjmiCSxIRr25OtyAWW2gpcHn6YWe1uE1iRV8KSr3Z0SK6MjruCrWYA6Q3X84eeLRV2dRKjstodr99ewv7/M9T8PXB/zW0P8Arv8Aef8A64ZeHc4Stp450+0PeH5LDZlPofqLHriRxqxw4mrSGVGPcJ//ADaZf/o3/wB42PV7NMvH8058jI38DiV4jqfZNNXvpSyTAXN4mYDVYc2RiGHkXHXExFIGAZSCpAIINwQeRB8MRYsbbVInDHuIPKeDKKlfXFAoccmYsxHmNZIB8xviF7X5mSiTTyM6ah0IAdrN5agMPGIXjLJzW0csK/GQGT9JTcD52tfzx3JjXs2oojj2XRXeS5dR1EjVeaVkDvIQ3dJJyuB8ejcWG2leVtzid4u4vgan9hy60ryjugsakIqHYgbC5I2sOVyTyxG0VXHBTU5q8mU67RJIqpqkflYrp1BzbkeZviayCbVXLT0uWrSSMoeWWS2pIdVmKqPH4RY8yLiwxhSi3K3ZRSSVX/ZZfDGXmmo6aE2vHEitblqCjUR8741cV5itNTPIbA2spPTYkt8gCfpiYtinu27OyzR0kfxMdP1IuPmdI/rYawxTlclaW/rxYu3XIRMty3+U6mWodQkRYkhQFufAW69WI8fPE8ODYR8Ek6DwVxb93E3l1EsEaRryUW9T1PqTvjpx6DDoMShU0m+ou8jvYgBw0wFhWVYty/CbYyTJZgdswq9v9YdvD7WJmomCKzMbBQWPoBfERwlM0sLTN8UsjN6AWUD5BbY5LSabjUODnbIsk6uzJ8tq+mZVVvNif72Mf5NrP+0qn6n/AM+JvGuWVUtqIFyFFza5PIDzOLP9O0q5x+5PbT7yEnyCaUfha+qfxBc2+hJxtyvhiCnbWAzv+U5uQfEbAX8+eJSmqlkDFTsrFSelxzt5X2v5HC5nvEtz3FJeSZjpum4H6Pi3nyGKPFpMEeNJfD8EuctjRmOqvzKmpot9Di5HIG4LH9ULb1vj6TyuMKNI5AAD0G2KX4GypMnnpBONVVWMyk3/ABahSbDxJYqCf8N7qy/mcYWbO8snL16QzwcOx24MGDASFb9sdZagbVsO8i+neod/6uJTLs0hqRqglSVfFGB+oG49Djs4gyiGrheKdA6HmD67EHmCPEY+feFOC/bpqwQTmJqeQCNrE3BMgFypBB90bjzwfHNqqGsWRxrhV9D6Bx47BRcmwHU7D78VMeAs5UFVzEaen4eYf3Tb64IuyKaU3qa4t6BnP1dhbbywbjl/5Gfaz6RHfMuOsvp30SVKavzLvb1MYIHzxMUGZQ1ChoZY5FPIowP7OvlhNoOySgj+Pvpf03sPpGFP347ZezLLG/6uR6SyfXdzjqeTrR1PL1SNPatkz11IkcLR61mDkO4XbS45tte7Db1w9ZNbuIrMrDQBqU3U2HMEcx54o7NOFaWnzukpljJgdVLIzE3J1jne9rgbeWL5padIkVI1CooCqoFgAOQAHTC+WV8xPNK7tekbcYSxhgQwuDjPBgIuIFb2dmFmky6oelZtygs0RPmjbA+Y5eGIPLoK05iKSvkjlVaZ390WV1kYJ+EWwF7A9NgfPFt4q2szE/yhnM//AMvAka+qxsxG354OOp07IV/wtxE2VSsxR2o52fSAQT7jFQy3NtQ2BF9wQfDElScdV1a7iKSGnA3ACant+ve9up26bYsbs4yCGTKaNaiKOSwaUa1vYtI7KRfrpIwqdpnADUzGuoQQAbyRr08WX809Rjs801Dhg6DYmrSfLuF7NKeuql0TVpaM81C6QfUJYH54iuHc8zCEtSQTBAurZwDptz0llJAvvYbczidybNFqU1DZhsy+B/wPQ4huIU9nqYqkcidL/S33r+zCGLVZuNxk+10HsunxqKyQ5dd+hKRZnnEZuKhJPIhSD/WQH6EYzr+OcygaKSYRCPX7yIo94dVJOoi4vYjEjiG4uH+Sv6r+8Mcw/qGdzUWy+XSRjByi3sP3aBMskGUOhur1kLg+TAn+OM+EiXz2vY/zcEcY9GCN+2+IrMlL5dkQ6+1RfQFv4DEv2fDVmmbP+dGnnspB+W2HuJy7T6mVNVJli4pftdpe5rqeoN9AdSx8FNhf6qcXRhZ7QMnSppm1C+kWP6J2P0NmHhbDGmfb4e/b53a+qBy5WJeDERwrX99Tpf40/Bv43Xbf1FjiXx6nHNTipLqKtU6EztCZ4wpViFkXu3HQ6TqX9p+/DJkFP3dNCvgik+pFz95ONXEuV+1QNGLaviW/5Q6fMXHzxz8LZv38eh9pYrK4PPbbV92/gcJxioapt/5Lb+V/Ja7h4E5hT7R//d4/DvB+62GzCh2kTAQxJ1L6vkqkf3hgmuf7EvXUmP3kQuWcNZjVQL3UbtD0GtUXfe9mYX8cN/CvDua0oIipqSFjt3sh1P8AVWf9mJebgnNJhFJS1ohiaNDoMjrpNt7BEI353v1wvcWcIV1K9MlRXvKtTMIdnkNrlbkhyAefLyx5jLxKTintyHIuKV9TdQ0sv8vUUctSamZSGkb7CkK7GNAOQCgHpueQx9B5fzOKU7IclWkzOuivrMUaqrkWNmKk7XNr8vli68v5nFEqON2ztwYMGOnCDrGsrHw/xxTfYQ2v25zzZorn170nFtcQTaKeZr20o7X9FJ/hiruwdT7LUHoZQPog/wARg+LmvmNYOcfmWdgwY8ZgNybDzw3ZoHuDCrn3aBRUlwZe8cfYj9438CeQ+Zwn1HHWY1+1FT91Gf5x/DxBb3fkNWAT1EIg3litub+Bo7Q6oQ59RSM2lVEJZr2AXvWuT5Wvfyw3Zx2u0cR0QB6h+XuDa/kTz+WEuHgR5372uqHlc8wv7NTdPIAYacsyaCmFoYlTzAux9WNyfrjLzayPQAtPObbeyNn/ADuqo/C0FWv6v+Nsb6Xtly9x73fR+qX/AHScbL4js7zWGmTVLY+CgXZvIDAY6tvavXkXei7n68yfpe1HK5P+saf00Yffa2EuNadocyRa6kaWskd1YyWADHZW1C/U9OuOY5zl0ptNCkbH/SwAf2rY7F4Zy+oF1iiYeMbkfuMMEeprmmDeifRr15lnZDJTxQQwxTRMIo1jFnU30qBfnzNr4lAQR0IPzGKXm7P6JuSOv6Ln+9fGleBO7/E1lTH4Wb/y6cdWqgUekmv9nfx5wM1JL7XRiyk++n2dz8J8AejeNgd9zAV1OKqBlIKkjkwsVYcr/Pr1GJN+H69QVTMpGU7FZASCD0N2Nx8sR68PZmv89Tv63/hGML5Kk1KMlt67hrE3GLjOL38P75mORTl4Iyb6gNLX53X3T+zHBxcS0ccKi7yuAB12/wDUjHXJRZnH/MQuPzWA/aw/Zjykr6qCaOaXLXcxm4tc/SwPW3risMbWTjVeZfJmTxcG9/FMeuNKf2dclp9rrUJfxuqgG3ldj92N3ZedVRmb3verkXl0W1vuOFvO+PIqp6eSpy+qV6dy6FbgBjY7g2v8I54z4Q7QsuozLb2kd7K8za1Bsz2uBo+z7vrjSTVGU029y5McecR6oJQOZRretjhXp+1TLH/nyv6SMP4YlKXjfL5dkq4b+GrfFozUWmVcGylcpl9lzCaE7JMdaeFzci31ZfkMOGOPjjhcVD66V1ZkOqJlIIsTfQfMHkf8cddOkhRS0bKxHvAjkeo8Nj1x6PR5obxTVc1v39PkLZIS5tHuFDNv8kzCKbkkw0P67An90/I4cCMLHaDT6qXV+Q4PyN1/aRg2sX7XEucd18isOdDNhD4qvU18MC72KLYeLG5/s2+mGzK63VSxyuf5sMx9BufuOIXspoWq8x9pfo5P63xG3kFFvmML67JxwjFdd/kty2NU2z6BhiCKqjkoAHyFsV72ufjcp/pi/tTFinFd9rn43Kf6Yv7Ux55uxg5+Af8APWafoJ/dxa+X8zio+A5bZ7ma25xqb+hj/wAcW5l/M4hDtwYMGI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data:image/jpeg;base64,/9j/4AAQSkZJRgABAQAAAQABAAD/2wCEAAkGBxQQEhQUExQVFhUXGR4YGRgXGCEdGBwaHxwdHiAYGx8YHiggHh0lHBwfITEhJSkrLi8uHx8zODcsNygtLisBCgoKDg0OGxAQGywkICQ4LCwvLCwsLTQsNDAvLC8sLSwsLCwtLCwsLC0sLCwsLywsLCwsLCwsLCwsLCwsLCwsLP/AABEIAMABBgMBIgACEQEDEQH/xAAcAAACAgMBAQAAAAAAAAAAAAAABgUHAgMEAQj/xABUEAACAQIEAwUFAgkHBwkJAAABAgMEEQAFEiEGMUEHE1FhcRQiMoGRQqEjM1JicoKxssEVQ3SSosLRJDVTY3OTtBYXJURVg7PS4Qg0RVRklKPi8P/EABoBAAIDAQEAAAAAAAAAAAAAAAMEAAIFAQb/xAAyEQACAgECAwUHBAIDAAAAAAAAAQIRAwQhEjFBIlFxkfATMmGBobHhBSPB0ULxFTNS/9oADAMBAAIRAxEAPwC8cGDBiEKXrvxGeesn/DJjbnzEZISCQRSx7jn8KY1V34nPPWT/AIZMbOIf8xt/RY/3Uwr1XivsOdH4MznPvH1xhfGc/wAR9ca8LswJ+8z2+C+PMGIUPb4L48wYhD2+C+PMGIQ9vgvjzBiEPb430H42P9Iftxz46KD8bH+kP24hfH768UQVb/mdv6Uf+MOGDj/4KT+nQfvNhfrf8zt/Sj/xhwwcf/BSf06D944P/kvFm/0+SLWg+FfQY2Y1wfCvoMbMNLkJsMcebZpDSRNLPIsca82Y2Hp5k9ANziJ474gky6kaoip2qCpGpVuNKblnYgEhQBzt18MUtTcTLn1cXqrKsa/gKUnVH+cxJADt6jl5LiN0rLQjxOi1KbtRo5j+BSqlX8tIG0c7c2t9OeJeLjOjLQo0vdvNcIsqlCSCBpuRYNuLC+99r4rutzWCnaNJJFRn2RT16dNgL7b4ieMsuFUaSFtg8+56gCNybedh92BxyNvkMz08YxbvdF9YMJPZVn0tRTNBU39qpSIpCTcspF45Cbm+pevUgnrh2wUUDBgwYhAwYMGIQMGDBiEDBgwYhAwYMGIQpeu/E556yf8ADJjZxD/mNv6LH+6mOfM5lWHO9TKt2cC5AuTTJYC/MnwxnnNSkmRvodXtTIDpYGxAUEG3Ig7YV6rxX2HL2fgzon+I+uNeNk/xH1xrwuzAn7zDBgwYhQMGDBiEDBgwYhAwYMaqu+htPO21ueIt2dSs4szz+npjaWVQ35IuW+ig4WjxpUvLqpIlaNG2L8yR13IA9N+mF/KpYUaV52Bl1kWYXNvEC3O/7MTcc8z/AAQEL4yNo/sgE4b4McN5fU0cOl37Ktmp84rZKb2XuQqmQyFja1+9Mux9TbDFX8XisFLDKnd1CVlOxXmrrqI1of2jz+i/VSVMV3McTIBchGOoDx94C9h0tjCelSpCTRMVkFmRxzBBuAfQ/TFlwTVxGpe0xupH1HB8K+gxswk9mPG65nBpcBKmL3ZU6G1hrXyO1x0Jt4HDtgoEVu1GfRlNafGEr/Wsv8cVPQZOHo6B0FpIu6kVhsbMQZFv4FWY28bYuTjrLmqsvq4UGp3hcKPFgLqPXUBipOEcyU5fC4DHQuhgo1NddjYDc9DYdDgWW6VDOmSbaZKzZYjvI7C/eRiIg8tILn79f3DGvMcsaZ4SszRd3q3QDUbgDmwIG1+h+WMsvzRZyQqTLYXvJEyD0BYC5x5nyu0DpF+Mk0xJ+lIyxg/VsBV2OS4HFvoZdhffzzVdbL+LZEhD8g7Jza3LZbXPK5262leKe2OmpZDHEO8Zeex39OQ+pHphsrcqFHlrQUihRHHZR5c2N/yiNRv4nHztwRJM4mMNK9RKx1O1wqhT0LN1JJNuvnbF8zn/AI39PuxLDGDfaf3+yLRpu2uNyLQsQR0V+fhsp3+VsSfDva9TVMwhlR6dydI1/dfba/18sV1UZrU0y3qaCeNB9pPfQepAsPrjGvpocxgLRkMwHuPyZW5hT1A8R53wk9RlxyXtE0u+019EOrS4skf22m+6mn9X/B9HDHuEbso4sWtpVidv8qgGiVD8W3uh/MG3MdefPDzjUTtGW1ToMGDBjpwMGDBiEPCcVB2g9plQan2DKl1z3KPIF1EN1VAdrr9pjsN/C+HvtFzs0GXVM6/GqWTydyEU7+BYH5YSuwjhhYaU1sgvNUE6WPMRA8v1mBY+Pu4DkycKbfQ6kQuX9ik9SxmzCsPevuwQa2vtzdjbYbWAtysdsSFZ2GRBD7NWTxuRpbWAysp+yQmk22HU8uWLdwYSeoyXzLUilcrzSQzNQV0IirYkLJInwVCqLk25aioLBhzswIB2x2Y7O1mqip8wymd7izSq5UXYR2UEn81dTH01YjUrInkeOOWOQpz0MGFuhuNrHBJK0pJcxHU46dpG7BgwYoKBgwYMQgYMGDEIGMZZAoLHkASfQb4yx7iEKymzaKpr43Kd0qjYOoBL72Jt9RfrhgzOoaOMsihnuFUHlckD+OOfMIElrKhHFw8S/czC4+76Y6cvVhGofdl90nx0kgN8wAfngeeUW0+6tj12jhJY+Hv6/Qwy2qMqkOul1Ol16X8vEEG+IPJZxCWgYMp1toLA2IvsAcM4UXv1OIjOagNJDCOZcOT0AW7AepI+gxbS5P3GorZk1mK8dye6+pLdmVX7PnYUfDKu48yLfvWOPonHzj2XUzVWdCRBdIuZHKyjn/W2/WGLd7TeKVy+kc399hYC+++1vmdvTUemNVKzGbNnFfaFR5ddZJFaQfzam7fO1/2Yoqnz6aWsnqKCHRDLIgaJj7hkkYKCoHwsxN7Am2/SwxKZDwsJY3mrBrmnFzcbxg8gt+TW+mw6Y1cORlIKZl0iKHMI3baz90soF5B0cGxN7WUDF3j23ORyU7Q30OW5nUyPEgoYniYCUGcyugO4JSMcyL2Btfyxtz7Mv5IRBHL30scipPM6ixZyt9C7hAg5AcuRJIOIPhbi4RtnFVCF9oqqhYqYAXuWMhDEbiyr77Hlt5jHBPTHMEanW6wpIRLM5BkkkDXfSo5MWJYs3jyxTHjXcXyZpvmzr427VKoJU0JiALr3azbhtLW1EC1twSAR43w9cJ5GlBSxwqACBqkYfakI95ifuF+gHhhGzvLBmFfR0b3EXdSVEhU2a5LILeYKL/WOHfhOOVaYQ1B1SQloWb8pV+Bv1oypv69cCz86GNLHqz3I+Joax3SLvAQNSl0KiRL27yMn4kvtf08RhL4kyqOizJGi0olVG2qMbDvEIOoDkLg8h11eOLDosvSJIkUbRJ3aHqFsBb56Rf0GIzirhODMhEJ9X4Ji3umxII3S/QEhT47dOeF5xU4uPRjcXKLUuqEKihkpM0hrIfhIIlHjYcj5MLfMXx9DIbgHHz1luSGHNHy+meSSLu1NnbVoY2PMAAAKb2ty8cfQiCwAxNKskW4SdpJU/P8AADVvHKpRVNt2vL8mWDBgw4JBgwYMQgi9tsOrJqqwJI7ttvKVLn0Aucd/ZuoGV0VtvwCH5kXP34meJMrFZSz05OnvY2TVa9iwsGt1sd7YVMs4jo8opaWlq6qFJo4kRlUliGAsbhASB5kDCmpTapFkO2K04x4kr58wGXZayRGNBJPOyhtF7ELZgQNiOhJLdACcWNTVCyorowZHAZWBuCpFwQfAjfFXVsc1LxHL3ETVHtVKsroGVSuk6AdTkC14x1+3gGninPcsduRZBVz1clTmYidki9mhCboym/eSlfslwbW22ZhYADCrw9k8VL7VEqKJIKhomf7TRMNcRJO/IMNtthi08rr1qIxIoYbspVhZlZWKMjWJF1ZSNiRtsSMV1If+k82FutKf/wAJ/wAcNS91opqIr2bN+DBgwqZAYMGDEIGDBgxCBgwY5c1zKKlQPMSA2yKou7nwQdefM2GLRg5OkWjFydIWc6HdV0bHZZFMd/O+ofU3GOSqzKZGtpjB30x6i0j77H3dlFupuMNP8iy5nEe/gFKg96PUS1RfoxtYIPzbE/xVmeqinanvFJZFkWRrgMrWsbpcHn4DlgmXSSxpSkvXr8HpdPklwKLdP4eH4smB588aMujqamWaki94FklVQo5lLambmFBXy++2PKdZb3kKAfkoDz/SY/wGOrLjJHUo0DaZZNMQPQAamLeelNRt4gYW0knHLS67beI3qo8eLuotfs84KjyiAi4aVt5H6bdBfp5/4DFd8RTfypmLO28FMRZejSWuAf0VsSPFj44Zc24xnj1U1QFUTe7DUA+4f9VJ+TIR8mF7G+FxnShjVWWVhuWZY2c6ibs76AbEkk/XwxtqHA+0YOSMuiN9LV65Jk2/BlR82QN/HGitoIgZZG2WRCswts45A2/LFyB1N7dBjh4Mqe/SebpJOxHkoChQfOwxNVcoVb6dRv7qjmW6AX5eN+liemCrdWLvZ0JPDOSewjvnQvUSErBEbBgD1boNt2P2R5m2GrIsqNOHLMXllbXIfs6j0UdB08T9w30VIVJkkIaVhYkclHPQl/sjx5k7noBz560jqlPBcTVDd2rD+bQWMkpty0qQP1ttxiu0FbL7zdIzy9bZ5F/Qj++2HapzeniBMk8KAbEtIo38Nzz8sVpwxVrCIKho6mUUizQd+ojELxa2Ce/JIobTfaxt0w5LluX1uiokpow8m47+PRI1trsrfFy57jGfk3ds1MLqNIn6OqSZFkjYMjfCw5EXtceXniK4tzlqSEd0uueVxDCnQyNyJ8hzPpbrjvnzKCEANLEg2VV1C/kqqNyfAAYiOMHSEQVkhOmlYuI7e9I7roRRfkdTX3G31xRLcLNvhGDs+4JXLEd5H76qmJeaYjmSb6Vvva559TvtyDhhH/5YLTZtJR1EgRJYo5YSxAVW95XQsdhfSCB4g9SBh3VgdxywxFqjObPcGDBixwMGDBiEIziPOEoqaWokvoiUsQOZ8FHmTYfPFZ8NQLlWWvW1FOk1VVyd5GijVK5mAKRXZb33YkAHrzOLD41yIZhRT0xNu8X3T4OCGUm3TUov5YrfIuNzRJTZfX0dW1XBbR3KB9SJcLItnBYaAQbAg2bzAXypt+uX+zqJ3hbieenqYsvrqaKneVS9OYCTFb3iYiGJ0sLHkbcgANsRlNk7ZpmM1e7zRQIop6bunaKR1F9UmpCGCFixH5QYdBvw55VVGcV9DJDSVFNFSOXaWoTu2IJUlVW+9wluvxb2HNmz7LO9KvFMYKkbRyA21W30OvKRPzTe1yRguHTNrj5MPDE5KzOvzaiyWCOOR+7UltC+88jm+pjtckkm5Y7XPPCrRnvGq6tkaM1cqGNHFnEMSFFdl+zqJNgegvjiy7NTW1UkkkZSugAidRc6NNwWh2uqsST4i9rkEXmmopPiZSPEuQPqWOAZJ1caEs+WUrhGL8jmwY558zpY9nq6cHlZX1tfwtGCb48TMkYjuoa2a/VKcqn9aYqMB4JdwrHTZH0OnBjyOKsf4KFE8DUVN/qsKm31x5UUFUi3nraKlHXRCD62aof77Y7wMNHQ5OpsVSeQv6YJx3YvIQg8XYIP7ZGISsrsvQ/h80qpzy0RyEIflTqB9/hjXTzUV/8AJsnqKg/lSxEqT5vKXt8xiyxhFoo9ZevqTcFbB3ck5lRoYt3KHUL9FBXYk7CwPUeOOXgejNWzZjUIO9ka0AO4iiXYaAeRJvv8/tHENxvVvVex5dHEKeSUh5YlsRGLkAHSACAAXP6K4eaqb2X2SKNRoaQQ2PRBE7C1uvuD78a+jxKC39P8DOLFHHsiVGKco4WSurVJuI2KIOgQuzBR5DFxYqf+T6qevzAUvc+7KCwlJF73tpt6Hn5Yv+pY5ZMXDHmxqElHJGTO7EhwdF3lZI32YItP68pv9yJ/axx0nDmZF0EgplTUNTKxJC33IF9zbEl2XHXFVSA3D1LBT4qqrby5HGb+n6HJjzqWRDOfUxnFRiNOb5alVC8Mgujix8QejDzB3GKeo88qoqlaaSBKmWAsg2InIS59xxvyFxsbjob4uzFTdpUXsuZ0tUu2ooxt+VGwuf6ukY1tbjuPEIztboGbRrzGgOqIk+007e6ykczboebX9bXFwO2g4qnqE1xULsp5HvVAJHqvjhpzSgSlroZ0AEdW3s86/ZZyC0cluWrUpUnz8SccGX8O1NAsiRxieIyM0YRwrqrfZKyaV2PUMcZmHNWzdIFnw3uluJmZ53mBkBkimghB97uk1NbzZgQfuGHPh6nSoqIvwjyI9HP75OmQhnhUm6gWNmsLAWx10vfswVqSZPFmMekbX5rIT5bDEpk+WSLVCZhZFhePfnqd4mFvK0Z+7Bcko8DqVg8MZe0VxolJcnhZYgEA7kfgeqxnTpDBT7pKjkSDb5nCdxTwrSpokq5SyvJGjPJdp3cty7x3CxxAXYqiiyht+QxYGEavy5c6zR6Nye4pady1uXfyAKp8yoYEeanzwnBux/NwqN0SnBWRU0MMc0VPHHI63LANc36qZCWVWAB035HrjHMP+kMxp6Jd4qdlq6lug0/i4vUsQSD036HHHR8XdxlRqKixnh1QMt/inQlQPnYMbdNXhiGq9GXZTNTzs8maZl77xoNUwLfArgbhQL7W5swG3K1O7BZJpQUV1OnjPIEzbiOKAm8SU6tNpO4UamtceOtB+tiYqeC8zyoasprGliU39lqLNtzKoTtv4DQfO+HHg7hSmoE1wU4hklVTKNRYg2uU95jYAk7A2wxYo8jTpC1CX2ddoiZprikTuKqO+uI9QDYstxfY7FTuPPnh5xTXa9TnLK2jzaBQCH7ua2xfbYHp70YdSefw4t+knWRFdTdWUMp8QRcH6YPGVkN2DBgxc4aaqXQpbwGKX4DqTX5nX1p3VLQQnppudx6hQx/T88OvbFm5pctnKmzMugb2N3IXbzCkn5YXeybLPZ8tiJHvSkyn57L/AGAPrg+Jboa08bkvMcsc2ZZfHUxPFMoeNxYqfuItuCDuCNwcdODDRoVZR+Y5McpzJWqqioNNOGAnSRhLbb3ZCvvGxCg25ixFuQn43yxiGio6utY8mMcsg+s7BQPlhx464fGYUckQA7wDXEfBxyHowup9cV52YcR1kiGhijjlkjBZe9kZSqXtosqknSx+QNuQ2ztRicXaEJxUJV0Gmkq6sbUuVxwL0MsiJ/YiBONoo82l+OppYN/5mIyG3/e7Yko+Hc3mHv1FNB/sodZ+srfwx1J2bPIb1GYVcn5qyaE+kYX9uFuB93r5nHOPf6+QuVfC4HvVeZVRHUd6sKH5Dz88RIhyCnb+alc+bzkn5alw65lwXk+WQtPUxKVHNpLyFj0AD3JJ8BhJqeOJI5aFoqeChpJZlOlgDK9PrCmWS40xxkHa25sSCQATdQfeUeSPcTFDniL7tFllQfArAsKH5tY/djvFXmRs8tJFTQA3dpZdbhBudISwvpB5mw+W9pooHIAemKx7es1eGhKID+EIQkDYBr3v8lK/rYJjwx4rZz2rEns5DVtdV17A6b6I7+dtvVYwo/WxP8RVZOY5bAPypZT8o2A/vYiezriSiipoabvgsu5YOCoLs17BiNPUAb9MaUm7/iLygjKj/dm/9qQ404tLGknu2r+51PsosbCVwZ/nHNv9pH/fw64SuDP845t/tI/7+GMnvx9dC75ocqj4W9D+zCj2TIBlyW6u5P1t+wDDZWNaNyeQVj9AcKnZM18uj8ncf2r/AMccl/2rwf8ABH7yGCgre8nqU6RGNPmU1k/2gPlhG7bYLw0z/ku6/wBZQf7uJ/geo72XMZOhqio9EUL+y2Nfaplpny9yBcxMJfkLhvorE/LFJ9vC/n9yr3idfEM/eRZYQCe8qqZuXTSzEn5YaIp1e+llaxIOkg2I2INuRGK7ySuNRHkQA90NIGPg0MRVbnzAJt1xur8oojJI82VVBYsSXiPeBiT8Vopbi/P4R1x59wvYIp9fXIfqmoSNS0jKigXJY2Fh64jIpq2fLRV0aK0jymVYZftQC6Kq2IszBRJz+0Riuc/o8vFPIsOX1MUz2SN5IpAocsLC7sQCcfQOUUIp4IoV+GKNYx6KoH8MRpQVg8mRt7FZ/wDKavdAseUVXfEfznuxA+OogXHrbHXwnwMy0FZHLKhr6htczowJimFpIgdNrMpIk6fFttY4stjYXwkdkh76lnrCSWq6mWXfmFDaFX0AXYeeIpbbA5TlLmUNk81ZU5iVSMNUvM0gjO0ST3OqVkJt7m5322F7jY/QXBPAsdATPKxnrZATLO5JNzzCX5DpfmfuEZ2f0FPFV1VQQq1FZPOYl5t3Ecliw8AzjWTyPu87YsLHcs3yKIMR+R5qtXF3iqVs7xsrWuGjdkYG23Nb+hGJDCV2W1RkTMSTsMxqAvkPcb9rE/PA0rTZ07+0rJfbctqYgLuE7xAOetPeAHrbT88cPYzm/tWVU9yC0QMLAdNGy38+70nDpiluDJmyXPqihfaCrbVF0AJJaO2/KxaM+JA8MFxO9jjLuwYMGGThTH/tF1B7iBByaUX+Stb977sO+X0qwxRxL8MaKg9FAA+4YQv/AGkKc6aOToGYH1IB/YpxYam4w1h/of03N+CPcGDBhgbDFQVqfyXxJDKvuxzurWHK0t0cH9e7eW2LfxWnbhRHuKepW4aKXTcdAwuD8mQfXAsyuN9wDUxuF9xeYOPcRfDWYippYZhydFb6gH9hxH8WcbUmWaPaJNJc7KAWa3VrKL288J1uZrW9C/xVTJmOaQ072aKkT2iRTyMjHTGh8hZmI6iw64Ve17JGFM5gjZ5JpDNPJ1EMSMQpJ2VFGmwHMgcycd3ZTO1ZLmGYuCPaJgijwVBcDzsGUX8jid7SZ1XLqhC1nmXuo1G7PIxGmNQNyTy26XwK9wqXZHLh2eOSlp3iYtGYkKM3xFdIsTfe9ufninO1ziBswq/5Oia0EBDTsObSD7F/BeVvyr/kjD5xHmwyLKEAYGWKFYYrjnIFChiPAHc/TrimOGaNkjMkhJklOtieZvuL+e5PzxTPl9nBtcy+lw+0mk+R2+zQwpfQiqgvyG1ut+d/PEflObrT5nFUWJjmjXWx6K50B/IBgoN/PHV/Jc+a1AoqXkLNPJ9hF8/E/m8ybDobS+WZDHPX5hARJ7PBCKJNWzAAjcXFr6kZwfzgbb45oMM+JTvdjGqzJy9nBcvuWLhF4Fk1Zhmx5fhVH0aQfww8qthbwwiZK0WW1dfLU1ECieQOgEl3tqkO6gagbMOmPQZPei/XIBLmhzzL8TL/ALN/3ThO7HZNVAwGxWZxfz0of44zzLtKoApVTJNqBXSiFdiCOb6fuws5fxbLAndZfl4iQtqvKXe5ItquSu+w6nlgGXPjjNScjl3Lbcnux5j7PUhvjE51X8dK3+8HD1UQrIjI4urAqw8QRYj6YpOnbM1eV427nvXMjhGULqPWwJxLZZnOaUziSST2iP7cZNyV66dhZrcrH64Bi1+GMVBstGE0vdfkdXB1ccvOYUchJWFu8Xa7aOTOB4FCp28T447os7M1asERBjWPvXYb6tSjSB4D3lPidvn5mkiNmVLURj3aqB0YEWN0FzqB3vYBfliM4ZyoUWYTxgHS0WuIn8jULrfxB2+WKKKi+zybEc3vNPoMFfAJs0yimJ5uapx5Lcpf/dP8mxd2Kk4cjE3Ej339lo0UepSMH/xGxbmM/USuReKpEPxhXez0NVLe2iGQj10m332xF9lNP3eU0Q8Y9X9Zi3T1xFdudZ3eUypfeZ441HUnWHsPkhw5ZDQCmpoIR/NRJH/VUD+GB8oFjVS5BBG8MipZ4IjDGbnZDpuLcifdG/riTx4zgC5IA8TiGzHi2ip0d5KqABBcgSKzegVSWJ8gMV3ZCbxVfY3mUdPDXx1EsaMlbIWLsEuSFUn3iOq4X+I+2Ooq5PZ8qhYFjpVyuuVvNEFwvqb7eGNHD3YtU1bGfMZjEXJZlWzzMSbks3wqTz+18sGUKi+I4XrTVKSqHjdXU8mUhlPoRtise3bJHMMGYQ7S0jgk230FgQ36rgH0ZjiQo+zEZe6zZZUPFKAFZJvwkMo/1gXSQd+a8ugHPDUMumqKWWCtaFmlRkbuUZECstvtuxJHO+3TbFY1F2mdJDI8yWqp4Z0+GVFcfrAG3y5YMKHYlIxymEMb6GkQHyEjfd/DBhlcipwdv+X97lmu1zFIr/InQfubEhwxW+0UdNKebxIT+lpGr+1fDDxnlvtVFUQ/lxso9SCAfkd8V72RVZfLY0N9UTvEwPMENqA8rBgMNYHuOaV9omOM80ko6R54lDGMqzKRzTUAw8tje/TEtSVKyokiHUjqGU+IIuD9MFbSrNG8bi6OpRh4hhY/ccInZVXtF7Rlsx/C0rnRf7UZPMeQY39HGDt1LxGnJxmr5MsHC/x9lntWX1MYF20a1A56k98AetrfPDBgxZq1ReStNFa8G9oaUGSBmOqVGaFE6lx7y/qhGW58vG2Irs9yKTNaiTMK8CVDcIri6u3LYHbQguAPH0OFXLOEfa80npEOmOKWTW3VY0kK7X6nYD18Bj6CoaRII0ijXSiKFUeAH/8Ac8LY4cTt9BLDj43b5ITuCoWyuvky4kmnqAZqUk7hgPfi9bD+yD9rDfLlEVEJMxrX76WJGKki0cS2+GFCTpLbAsSSfEDbFedsHEK07Uqxf+9RyidSPsAdDb8s228F9MSvbRxIJaSkpAe7kqzHJLG2zJFz0v4HXYfqHAcsVGToFlVS4VyEXM6+XNJhVVjBYyQIob+7+bf+A8/M35a3iRYpnjZRZBzvuTa9gLW5m25GCcNINY0aY5jpVzpX3R3a9D9u5tt0w0cN8CPUNTpMqOJnNRVShRtGlu7p0JFxqPxWtt423zowWSXa8u4cnkeKHY8+/wBdBo7P+Ep1ymHu6l6SolY1DOiK2rV8AkDi7DRY2uNzjypyPO4N1NFVi+9w0Up+8IPrizlFuWMsacW48nRkLLJO0Ufm2T5lWFRVZdUBVvtDVRhbnxUc/m3U/OIyLhmlnqJadYHjkhA7zvVSRVY2st1kIv5eTXtbFr9qXFBy2hd4zaeQ91COZ1NzYD81bnwvpHXC3wBkBoqUCS/fynvJSdzqP2SeukbHz1eOFdRytt34sb0+ScpW68kQE/CVXGzCFKYoPhOsoSPMBCAfniHr0q6Z4xPS6UkcRh1lVhqNzyAvyBO4HLFuYXc1Uz19PGD7lOjVD7faa8cY9d5D8sKwxQnKmvuOvLOPJ/b+hHqqpYzpYNq/JVGZvSyg45ytbNfuKSRFHOScaAPMKbEj0v6Ytq+OZqsJU0yN8MzSRm/L8U7C/wDVt88af/E4sUXKTsrm1ORp06EPIOGO5cTzyGWe1r/YW/MKPQkX8zsMdOfLpmpJfyZTG36Mqld/LUF+dsd3ELtRV0ULk91OpCE8tam438WB028QMR/FOdQ0yBXXvHaxSIcyQbqT4AMBv9MGXCo7GK3JytkxwQwXiOsvsZaVHW/W6QMbff8AQ4tyRwoJJAA3JOwA8TiiMl4NrppFrp6xqaqFu7Cxh9EdiNBDMABY20bi173JON3HeTzGnJq8xqah3YRRRKiwxtKx9zUqkggczsDYGx3xnTUZS2Y2oSS3RJ11b/yjzSCKC5oaJ+8lk+zI9xYDxBI0jyLnww09omd5hl8LVMBo3iQi6yJJ3nvMFULoezG58sMXDeSx0NPFTxKoCKASABqYAAu1gLsSLk47qmnSRdLqrLcGzC4uCCDv1BAI9MH9nGqoB7TcqHMKOWrKvmJ7+pdQy0MblKWFf9JLYk2Bvqck7nSNVhj1aTLpTEgoImEzaImSNV7xQLyTLyYRL0cm7dL7E2HmPCNPMJBZl71lMtiTrC2ARrm+iwsVFhYt+Ubw9bRQpVyiNmNQIEW5AKxozSaQgHIlkLMOtkwOScVY5jnBukV3wTWVGV1VYKOh9ppTKyhxZZAFNiqSEXcDlp33HMb4fqXtWpRtVQVdIeV5oW0fVb/eBjdltEtPEkSfCihRfmfM+JJ3J8ScdDqCCCAQdiDuD5EHAJZE3ui/sPibOI+0WgoYkkeXWZEEkSRi7upvZgNgFJB3a3I4RKls54iIQRmgoWBJJvqced9LyX8AFXxvtia7NGppDUxtDG01JUzRRMyglIe8LKqMRcAMxFum3jiyKSQsTfBo466CrOPhbIY8upYqaK+iMczzYkklj5kkn7sGJbBgqRw0VzWjb0OKP7Fcz7416+MomH6+oH90YuPiefu6Wdj9lGO/LYX/AIYqPsq4cNOtPUqfdmpmEg/P74Mh8d4yR+r54Piu0M6e7VfEsfFZ9pVJJQ1UGawAnSQk4HIjkCfJlul+hCdcWZjTW0qTRvHIoZHUqwPUHDU48SHskOKNHlDVpNGksZujqGU+IIuMbnawJsT5Dn6DFX5LmT5BP7FVEtRyEtBPb4bndW8rncDkTfkcWdDKrqGUhlYXBBuCDyII5jHIyvxOY58S+JXnBHD1RT5lPVTIEWqWZwtwWS8yMFe2wYhr7E8jho4y4njy2nMr7ufdjTq725eSjmT/ABIv18RZ7DQQNNM1lGwA+J26Io6k/dzO2K54PyOfiKt9sq100kZ9xPsmx+Bb8xfdm+0bjx0jk+BUgM5LFHhjzO7sm4Lkr5jmleC2p9cSt9tv9IR+SOSjy8LY4MgzKkr58whrmVpZZzoeSwJjW6osbH4WQchtz674v+GIIoVQAALADwx8/cW5HBlNdUNWU3tFJVvrSRfiiYlyY+YI5nkRcKDuQbJz3QlGXaMqPsznjaa1Uuhm91XQusikbmQXFm6XHPfDhRZHOlLHT+2SxtGdpILKSoPuI2oElVBta+9he+FCjqMrYAU2ZVVMBayCZ1T0tKpBHztiThpJnuYM9VgPFIpLep1+vTCzu7v6DKaaqr+YyUk2aU3w1UNWt/hqI+7e3gskV7nzZTiTj4/WIf5bTT0tucgHfQD/ALyG9v1lGExKHMbnRm0D+TQx/fpvjMUebf8AaFL/ALof+XBI5GubQKWCL5Jm6rqY85zUTowkpKJAI2AOh5394kXG+kBfmq9DhuwjU2U5nENMdbRItybLAqi55mwXmfHGb0uY2IfNKZD+bElwPHe2B5O27sJjXBGqGnOs1jo4XmmayKPmT0VfFjhe4Rq2I1TX9oq71LL0jhGlY19NNgL7n3vDC7mHsVP+HrK85jLHukIZe7LHl+DUsB63t5HYYnOHS1PBPX1p0yTfhHBv+DjH4uIDyB5c7sAd8M6PDc76LdnXNtjXhX4vqtFTlij4mqht+bp0t9z47ZOJoUafvHWNIUjYlj7xLqzaQvMnSF2FzvhZ4TmfMKyXMpVK08CMsCt6G7eoFyT4sAPhxpavNFYmr5lW72QwcW04zDKpp/gkpZZZIm5/iJGX+0q3t0NvDCj2V5R7bNJmFQdbpJpQdA9gdX6oICjp8hiwez7LxPksUc24nSXXvvaWSQ3B8bNhX4MyefL3qsukLqGPew1KL7p2UG2oEarBTpN+TdLE5M7UKQLHTnbH/CfxzktbVS0zUjRJ3Dd4DIb/AIS40nSUYHSB18cdFJDW7hMxppipKkNAtwR9lu6kFiPC2Nw/lUfZoH87yp8rWb9uF4pxdpjMmpKmmRsWYcSRqR3lLKR1IUE+llUfXwxsj40z+O/eZfTyD8w7/wBmVv2Y7XrMzH/VaY+lQRf6oMapM4zJRf8Ak1D5CrS/3rgqyz+AF4cfx8jog7TK0G02T1A25xvr+7R/HGXDlZJU1FdUyQSwCV4RGsy6X0pEQR5gMSf1sRh4jzIf/Cj/APcp/BcZx5/mRt/0Va/jVJ9+18SU5SVbeZIYoRlavyG7ATbc8sLPt2aPstHTxnxkqC4+ka3wocePXincVdZTRAjang1a5OQ0m/vW8enjfAY47dWHlkpXRv7Mc20TPOxsKipktfqGFyfla/6uL1oBucfNRvSwZepBB71SwOx94NqHkRrtj6N4flLxIx5sik+pGNvVQUYxXVJJ+V/yzNi7bJXBgwYSLiv2lzaMsqyOfcuPqjYiOEYO7oaRSLEQR39dAJ5+eOjthl05ZUAXuyhRbxZ1QfK7Y64Y9Cqo+yAPoLYawIe0qM8GDBhgcOHOcohrIjFOgdD9QfylPRh44RaDgGvo7pSZlohLE6WjuR6A3F/EjTfFkYMUcE3ZSWKMnbKO7ReG56Zqaapq2qg0mhi66VQbGwGoixGq/Llj6EywpDEqRoFUCwCiygDkAByGKl7dR/kMJ/8AqF/8OTFpUbXjU+IwtkXC2l8BDNFRbS+B3NVsfAYq7tkYk0V+XtcXP0b/ANcWTivu2jK3mou8j+KBxN8lDA8/AMW/VOAi5E5PwrR12aZnHUwhgvcMgBZLXjOojQRzNr+eEXtU4ego66OnpY9AaNTu5a5ZmX7RJHLxxY9LKVqFzSkBnjmiCSxIRr25OtyAWW2gpcHn6YWe1uE1iRV8KSr3Z0SK6MjruCrWYA6Q3X84eeLRV2dRKjstodr99ewv7/M9T8PXB/zW0P8Arv8Aef8A64ZeHc4Stp450+0PeH5LDZlPofqLHriRxqxw4mrSGVGPcJ//ADaZf/o3/wB42PV7NMvH8058jI38DiV4jqfZNNXvpSyTAXN4mYDVYc2RiGHkXHXExFIGAZSCpAIINwQeRB8MRYsbbVInDHuIPKeDKKlfXFAoccmYsxHmNZIB8xviF7X5mSiTTyM6ah0IAdrN5agMPGIXjLJzW0csK/GQGT9JTcD52tfzx3JjXs2oojj2XRXeS5dR1EjVeaVkDvIQ3dJJyuB8ejcWG2leVtzid4u4vgan9hy60ryjugsakIqHYgbC5I2sOVyTyxG0VXHBTU5q8mU67RJIqpqkflYrp1BzbkeZviayCbVXLT0uWrSSMoeWWS2pIdVmKqPH4RY8yLiwxhSi3K3ZRSSVX/ZZfDGXmmo6aE2vHEitblqCjUR8741cV5itNTPIbA2spPTYkt8gCfpiYtinu27OyzR0kfxMdP1IuPmdI/rYawxTlclaW/rxYu3XIRMty3+U6mWodQkRYkhQFufAW69WI8fPE8ODYR8Ek6DwVxb93E3l1EsEaRryUW9T1PqTvjpx6DDoMShU0m+ou8jvYgBw0wFhWVYty/CbYyTJZgdswq9v9YdvD7WJmomCKzMbBQWPoBfERwlM0sLTN8UsjN6AWUD5BbY5LSabjUODnbIsk6uzJ8tq+mZVVvNif72Mf5NrP+0qn6n/AM+JvGuWVUtqIFyFFza5PIDzOLP9O0q5x+5PbT7yEnyCaUfha+qfxBc2+hJxtyvhiCnbWAzv+U5uQfEbAX8+eJSmqlkDFTsrFSelxzt5X2v5HC5nvEtz3FJeSZjpum4H6Pi3nyGKPFpMEeNJfD8EuctjRmOqvzKmpot9Di5HIG4LH9ULb1vj6TyuMKNI5AAD0G2KX4GypMnnpBONVVWMyk3/ABahSbDxJYqCf8N7qy/mcYWbO8snL16QzwcOx24MGDASFb9sdZagbVsO8i+neod/6uJTLs0hqRqglSVfFGB+oG49Djs4gyiGrheKdA6HmD67EHmCPEY+feFOC/bpqwQTmJqeQCNrE3BMgFypBB90bjzwfHNqqGsWRxrhV9D6Bx47BRcmwHU7D78VMeAs5UFVzEaen4eYf3Tb64IuyKaU3qa4t6BnP1dhbbywbjl/5Gfaz6RHfMuOsvp30SVKavzLvb1MYIHzxMUGZQ1ChoZY5FPIowP7OvlhNoOySgj+Pvpf03sPpGFP347ZezLLG/6uR6SyfXdzjqeTrR1PL1SNPatkz11IkcLR61mDkO4XbS45tte7Db1w9ZNbuIrMrDQBqU3U2HMEcx54o7NOFaWnzukpljJgdVLIzE3J1jne9rgbeWL5padIkVI1CooCqoFgAOQAHTC+WV8xPNK7tekbcYSxhgQwuDjPBgIuIFb2dmFmky6oelZtygs0RPmjbA+Y5eGIPLoK05iKSvkjlVaZ390WV1kYJ+EWwF7A9NgfPFt4q2szE/yhnM//AMvAka+qxsxG354OOp07IV/wtxE2VSsxR2o52fSAQT7jFQy3NtQ2BF9wQfDElScdV1a7iKSGnA3ACant+ve9up26bYsbs4yCGTKaNaiKOSwaUa1vYtI7KRfrpIwqdpnADUzGuoQQAbyRr08WX809Rjs801Dhg6DYmrSfLuF7NKeuql0TVpaM81C6QfUJYH54iuHc8zCEtSQTBAurZwDptz0llJAvvYbczidybNFqU1DZhsy+B/wPQ4huIU9nqYqkcidL/S33r+zCGLVZuNxk+10HsunxqKyQ5dd+hKRZnnEZuKhJPIhSD/WQH6EYzr+OcygaKSYRCPX7yIo94dVJOoi4vYjEjiG4uH+Sv6r+8Mcw/qGdzUWy+XSRjByi3sP3aBMskGUOhur1kLg+TAn+OM+EiXz2vY/zcEcY9GCN+2+IrMlL5dkQ6+1RfQFv4DEv2fDVmmbP+dGnnspB+W2HuJy7T6mVNVJli4pftdpe5rqeoN9AdSx8FNhf6qcXRhZ7QMnSppm1C+kWP6J2P0NmHhbDGmfb4e/b53a+qBy5WJeDERwrX99Tpf40/Bv43Xbf1FjiXx6nHNTipLqKtU6EztCZ4wpViFkXu3HQ6TqX9p+/DJkFP3dNCvgik+pFz95ONXEuV+1QNGLaviW/5Q6fMXHzxz8LZv38eh9pYrK4PPbbV92/gcJxioapt/5Lb+V/Ja7h4E5hT7R//d4/DvB+62GzCh2kTAQxJ1L6vkqkf3hgmuf7EvXUmP3kQuWcNZjVQL3UbtD0GtUXfe9mYX8cN/CvDua0oIipqSFjt3sh1P8AVWf9mJebgnNJhFJS1ohiaNDoMjrpNt7BEI353v1wvcWcIV1K9MlRXvKtTMIdnkNrlbkhyAefLyx5jLxKTintyHIuKV9TdQ0sv8vUUctSamZSGkb7CkK7GNAOQCgHpueQx9B5fzOKU7IclWkzOuivrMUaqrkWNmKk7XNr8vli68v5nFEqON2ztwYMGOnCDrGsrHw/xxTfYQ2v25zzZorn170nFtcQTaKeZr20o7X9FJ/hiruwdT7LUHoZQPog/wARg+LmvmNYOcfmWdgwY8ZgNybDzw3ZoHuDCrn3aBRUlwZe8cfYj9438CeQ+Zwn1HHWY1+1FT91Gf5x/DxBb3fkNWAT1EIg3litub+Bo7Q6oQ59RSM2lVEJZr2AXvWuT5Wvfyw3Zx2u0cR0QB6h+XuDa/kTz+WEuHgR5372uqHlc8wv7NTdPIAYacsyaCmFoYlTzAux9WNyfrjLzayPQAtPObbeyNn/ADuqo/C0FWv6v+Nsb6Xtly9x73fR+qX/AHScbL4js7zWGmTVLY+CgXZvIDAY6tvavXkXei7n68yfpe1HK5P+saf00Yffa2EuNadocyRa6kaWskd1YyWADHZW1C/U9OuOY5zl0ptNCkbH/SwAf2rY7F4Zy+oF1iiYeMbkfuMMEeprmmDeifRr15lnZDJTxQQwxTRMIo1jFnU30qBfnzNr4lAQR0IPzGKXm7P6JuSOv6Ln+9fGleBO7/E1lTH4Wb/y6cdWqgUekmv9nfx5wM1JL7XRiyk++n2dz8J8AejeNgd9zAV1OKqBlIKkjkwsVYcr/Pr1GJN+H69QVTMpGU7FZASCD0N2Nx8sR68PZmv89Tv63/hGML5Kk1KMlt67hrE3GLjOL38P75mORTl4Iyb6gNLX53X3T+zHBxcS0ccKi7yuAB12/wDUjHXJRZnH/MQuPzWA/aw/Zjykr6qCaOaXLXcxm4tc/SwPW3risMbWTjVeZfJmTxcG9/FMeuNKf2dclp9rrUJfxuqgG3ldj92N3ZedVRmb3verkXl0W1vuOFvO+PIqp6eSpy+qV6dy6FbgBjY7g2v8I54z4Q7QsuozLb2kd7K8za1Bsz2uBo+z7vrjSTVGU029y5McecR6oJQOZRretjhXp+1TLH/nyv6SMP4YlKXjfL5dkq4b+GrfFozUWmVcGylcpl9lzCaE7JMdaeFzci31ZfkMOGOPjjhcVD66V1ZkOqJlIIsTfQfMHkf8cddOkhRS0bKxHvAjkeo8Nj1x6PR5obxTVc1v39PkLZIS5tHuFDNv8kzCKbkkw0P67An90/I4cCMLHaDT6qXV+Q4PyN1/aRg2sX7XEucd18isOdDNhD4qvU18MC72KLYeLG5/s2+mGzK63VSxyuf5sMx9BufuOIXspoWq8x9pfo5P63xG3kFFvmML67JxwjFdd/kty2NU2z6BhiCKqjkoAHyFsV72ufjcp/pi/tTFinFd9rn43Kf6Yv7Ux55uxg5+Af8APWafoJ/dxa+X8zio+A5bZ7ma25xqb+hj/wAcW5l/M4hDtwYMGI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Собрание в детском саду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4" name="AutoShape 12" descr="data:image/jpeg;base64,/9j/4AAQSkZJRgABAQAAAQABAAD/2wCEAAkGBxQQEhQUExQVFhUXGR4YGRgXGCEdGBwaHxwdHiAYGx8YHiggHh0lHBwfITEhJSkrLi8uHx8zODcsNygtLisBCgoKDg0OGxAQGywkICQ4LCwvLCwsLTQsNDAvLC8sLSwsLCwtLCwsLC0sLCwsLywsLCwsLCwsLCwsLCwsLCwsLP/AABEIAMABBgMBIgACEQEDEQH/xAAcAAACAgMBAQAAAAAAAAAAAAAABgUHAgMEAQj/xABUEAACAQIEAwUFAgkHBwkJAAABAgMEEQAFEiEGMUEHE1FhcRQiMoGRQqEjM1JicoKxssEVQ3SSosLRJDVTY3OTtBYXJURVg7PS4Qg0RVRklKPi8P/EABoBAAIDAQEAAAAAAAAAAAAAAAMEAAIFAQb/xAAyEQACAgECAwUHBAIDAAAAAAAAAQIRAwQhEjFBIlFxkfATMmGBobHhBSPB0ULxFTNS/9oADAMBAAIRAxEAPwC8cGDBiEKXrvxGeesn/DJjbnzEZISCQRSx7jn8KY1V34nPPWT/AIZMbOIf8xt/RY/3Uwr1XivsOdH4MznPvH1xhfGc/wAR9ca8LswJ+8z2+C+PMGIUPb4L48wYhD2+C+PMGIQ9vgvjzBiEPb430H42P9Iftxz46KD8bH+kP24hfH768UQVb/mdv6Uf+MOGDj/4KT+nQfvNhfrf8zt/Sj/xhwwcf/BSf06D944P/kvFm/0+SLWg+FfQY2Y1wfCvoMbMNLkJsMcebZpDSRNLPIsca82Y2Hp5k9ANziJ474gky6kaoip2qCpGpVuNKblnYgEhQBzt18MUtTcTLn1cXqrKsa/gKUnVH+cxJADt6jl5LiN0rLQjxOi1KbtRo5j+BSqlX8tIG0c7c2t9OeJeLjOjLQo0vdvNcIsqlCSCBpuRYNuLC+99r4rutzWCnaNJJFRn2RT16dNgL7b4ieMsuFUaSFtg8+56gCNybedh92BxyNvkMz08YxbvdF9YMJPZVn0tRTNBU39qpSIpCTcspF45Cbm+pevUgnrh2wUUDBgwYhAwYMGIQMGDBiEDBgwYhAwYMGIQpeu/E556yf8ADJjZxD/mNv6LH+6mOfM5lWHO9TKt2cC5AuTTJYC/MnwxnnNSkmRvodXtTIDpYGxAUEG3Ig7YV6rxX2HL2fgzon+I+uNeNk/xH1xrwuzAn7zDBgwYhQMGDBiEDBgwYhAwYMaqu+htPO21ueIt2dSs4szz+npjaWVQ35IuW+ig4WjxpUvLqpIlaNG2L8yR13IA9N+mF/KpYUaV52Bl1kWYXNvEC3O/7MTcc8z/AAQEL4yNo/sgE4b4McN5fU0cOl37Ktmp84rZKb2XuQqmQyFja1+9Mux9TbDFX8XisFLDKnd1CVlOxXmrrqI1of2jz+i/VSVMV3McTIBchGOoDx94C9h0tjCelSpCTRMVkFmRxzBBuAfQ/TFlwTVxGpe0xupH1HB8K+gxswk9mPG65nBpcBKmL3ZU6G1hrXyO1x0Jt4HDtgoEVu1GfRlNafGEr/Wsv8cVPQZOHo6B0FpIu6kVhsbMQZFv4FWY28bYuTjrLmqsvq4UGp3hcKPFgLqPXUBipOEcyU5fC4DHQuhgo1NddjYDc9DYdDgWW6VDOmSbaZKzZYjvI7C/eRiIg8tILn79f3DGvMcsaZ4SszRd3q3QDUbgDmwIG1+h+WMsvzRZyQqTLYXvJEyD0BYC5x5nyu0DpF+Mk0xJ+lIyxg/VsBV2OS4HFvoZdhffzzVdbL+LZEhD8g7Jza3LZbXPK5262leKe2OmpZDHEO8Zeex39OQ+pHphsrcqFHlrQUihRHHZR5c2N/yiNRv4nHztwRJM4mMNK9RKx1O1wqhT0LN1JJNuvnbF8zn/AI39PuxLDGDfaf3+yLRpu2uNyLQsQR0V+fhsp3+VsSfDva9TVMwhlR6dydI1/dfba/18sV1UZrU0y3qaCeNB9pPfQepAsPrjGvpocxgLRkMwHuPyZW5hT1A8R53wk9RlxyXtE0u+019EOrS4skf22m+6mn9X/B9HDHuEbso4sWtpVidv8qgGiVD8W3uh/MG3MdefPDzjUTtGW1ToMGDBjpwMGDBiEPCcVB2g9plQan2DKl1z3KPIF1EN1VAdrr9pjsN/C+HvtFzs0GXVM6/GqWTydyEU7+BYH5YSuwjhhYaU1sgvNUE6WPMRA8v1mBY+Pu4DkycKbfQ6kQuX9ik9SxmzCsPevuwQa2vtzdjbYbWAtysdsSFZ2GRBD7NWTxuRpbWAysp+yQmk22HU8uWLdwYSeoyXzLUilcrzSQzNQV0IirYkLJInwVCqLk25aioLBhzswIB2x2Y7O1mqip8wymd7izSq5UXYR2UEn81dTH01YjUrInkeOOWOQpz0MGFuhuNrHBJK0pJcxHU46dpG7BgwYoKBgwYMQgYMGDEIGMZZAoLHkASfQb4yx7iEKymzaKpr43Kd0qjYOoBL72Jt9RfrhgzOoaOMsihnuFUHlckD+OOfMIElrKhHFw8S/czC4+76Y6cvVhGofdl90nx0kgN8wAfngeeUW0+6tj12jhJY+Hv6/Qwy2qMqkOul1Ol16X8vEEG+IPJZxCWgYMp1toLA2IvsAcM4UXv1OIjOagNJDCOZcOT0AW7AepI+gxbS5P3GorZk1mK8dye6+pLdmVX7PnYUfDKu48yLfvWOPonHzj2XUzVWdCRBdIuZHKyjn/W2/WGLd7TeKVy+kc399hYC+++1vmdvTUemNVKzGbNnFfaFR5ddZJFaQfzam7fO1/2Yoqnz6aWsnqKCHRDLIgaJj7hkkYKCoHwsxN7Am2/SwxKZDwsJY3mrBrmnFzcbxg8gt+TW+mw6Y1cORlIKZl0iKHMI3baz90soF5B0cGxN7WUDF3j23ORyU7Q30OW5nUyPEgoYniYCUGcyugO4JSMcyL2Btfyxtz7Mv5IRBHL30scipPM6ixZyt9C7hAg5AcuRJIOIPhbi4RtnFVCF9oqqhYqYAXuWMhDEbiyr77Hlt5jHBPTHMEanW6wpIRLM5BkkkDXfSo5MWJYs3jyxTHjXcXyZpvmzr427VKoJU0JiALr3azbhtLW1EC1twSAR43w9cJ5GlBSxwqACBqkYfakI95ifuF+gHhhGzvLBmFfR0b3EXdSVEhU2a5LILeYKL/WOHfhOOVaYQ1B1SQloWb8pV+Bv1oypv69cCz86GNLHqz3I+Joax3SLvAQNSl0KiRL27yMn4kvtf08RhL4kyqOizJGi0olVG2qMbDvEIOoDkLg8h11eOLDosvSJIkUbRJ3aHqFsBb56Rf0GIzirhODMhEJ9X4Ji3umxII3S/QEhT47dOeF5xU4uPRjcXKLUuqEKihkpM0hrIfhIIlHjYcj5MLfMXx9DIbgHHz1luSGHNHy+meSSLu1NnbVoY2PMAAAKb2ty8cfQiCwAxNKskW4SdpJU/P8AADVvHKpRVNt2vL8mWDBgw4JBgwYMQgi9tsOrJqqwJI7ttvKVLn0Aucd/ZuoGV0VtvwCH5kXP34meJMrFZSz05OnvY2TVa9iwsGt1sd7YVMs4jo8opaWlq6qFJo4kRlUliGAsbhASB5kDCmpTapFkO2K04x4kr58wGXZayRGNBJPOyhtF7ELZgQNiOhJLdACcWNTVCyorowZHAZWBuCpFwQfAjfFXVsc1LxHL3ETVHtVKsroGVSuk6AdTkC14x1+3gGninPcsduRZBVz1clTmYidki9mhCboym/eSlfslwbW22ZhYADCrw9k8VL7VEqKJIKhomf7TRMNcRJO/IMNtthi08rr1qIxIoYbspVhZlZWKMjWJF1ZSNiRtsSMV1If+k82FutKf/wAJ/wAcNS91opqIr2bN+DBgwqZAYMGDEIGDBgxCBgwY5c1zKKlQPMSA2yKou7nwQdefM2GLRg5OkWjFydIWc6HdV0bHZZFMd/O+ofU3GOSqzKZGtpjB30x6i0j77H3dlFupuMNP8iy5nEe/gFKg96PUS1RfoxtYIPzbE/xVmeqinanvFJZFkWRrgMrWsbpcHn4DlgmXSSxpSkvXr8HpdPklwKLdP4eH4smB588aMujqamWaki94FklVQo5lLambmFBXy++2PKdZb3kKAfkoDz/SY/wGOrLjJHUo0DaZZNMQPQAamLeelNRt4gYW0knHLS67beI3qo8eLuotfs84KjyiAi4aVt5H6bdBfp5/4DFd8RTfypmLO28FMRZejSWuAf0VsSPFj44Zc24xnj1U1QFUTe7DUA+4f9VJ+TIR8mF7G+FxnShjVWWVhuWZY2c6ibs76AbEkk/XwxtqHA+0YOSMuiN9LV65Jk2/BlR82QN/HGitoIgZZG2WRCswts45A2/LFyB1N7dBjh4Mqe/SebpJOxHkoChQfOwxNVcoVb6dRv7qjmW6AX5eN+liemCrdWLvZ0JPDOSewjvnQvUSErBEbBgD1boNt2P2R5m2GrIsqNOHLMXllbXIfs6j0UdB08T9w30VIVJkkIaVhYkclHPQl/sjx5k7noBz560jqlPBcTVDd2rD+bQWMkpty0qQP1ttxiu0FbL7zdIzy9bZ5F/Qj++2HapzeniBMk8KAbEtIo38Nzz8sVpwxVrCIKho6mUUizQd+ojELxa2Ce/JIobTfaxt0w5LluX1uiokpow8m47+PRI1trsrfFy57jGfk3ds1MLqNIn6OqSZFkjYMjfCw5EXtceXniK4tzlqSEd0uueVxDCnQyNyJ8hzPpbrjvnzKCEANLEg2VV1C/kqqNyfAAYiOMHSEQVkhOmlYuI7e9I7roRRfkdTX3G31xRLcLNvhGDs+4JXLEd5H76qmJeaYjmSb6Vvva559TvtyDhhH/5YLTZtJR1EgRJYo5YSxAVW95XQsdhfSCB4g9SBh3VgdxywxFqjObPcGDBixwMGDBiEIziPOEoqaWokvoiUsQOZ8FHmTYfPFZ8NQLlWWvW1FOk1VVyd5GijVK5mAKRXZb33YkAHrzOLD41yIZhRT0xNu8X3T4OCGUm3TUov5YrfIuNzRJTZfX0dW1XBbR3KB9SJcLItnBYaAQbAg2bzAXypt+uX+zqJ3hbieenqYsvrqaKneVS9OYCTFb3iYiGJ0sLHkbcgANsRlNk7ZpmM1e7zRQIop6bunaKR1F9UmpCGCFixH5QYdBvw55VVGcV9DJDSVFNFSOXaWoTu2IJUlVW+9wluvxb2HNmz7LO9KvFMYKkbRyA21W30OvKRPzTe1yRguHTNrj5MPDE5KzOvzaiyWCOOR+7UltC+88jm+pjtckkm5Y7XPPCrRnvGq6tkaM1cqGNHFnEMSFFdl+zqJNgegvjiy7NTW1UkkkZSugAidRc6NNwWh2uqsST4i9rkEXmmopPiZSPEuQPqWOAZJ1caEs+WUrhGL8jmwY558zpY9nq6cHlZX1tfwtGCb48TMkYjuoa2a/VKcqn9aYqMB4JdwrHTZH0OnBjyOKsf4KFE8DUVN/qsKm31x5UUFUi3nraKlHXRCD62aof77Y7wMNHQ5OpsVSeQv6YJx3YvIQg8XYIP7ZGISsrsvQ/h80qpzy0RyEIflTqB9/hjXTzUV/8AJsnqKg/lSxEqT5vKXt8xiyxhFoo9ZevqTcFbB3ck5lRoYt3KHUL9FBXYk7CwPUeOOXgejNWzZjUIO9ka0AO4iiXYaAeRJvv8/tHENxvVvVex5dHEKeSUh5YlsRGLkAHSACAAXP6K4eaqb2X2SKNRoaQQ2PRBE7C1uvuD78a+jxKC39P8DOLFHHsiVGKco4WSurVJuI2KIOgQuzBR5DFxYqf+T6qevzAUvc+7KCwlJF73tpt6Hn5Yv+pY5ZMXDHmxqElHJGTO7EhwdF3lZI32YItP68pv9yJ/axx0nDmZF0EgplTUNTKxJC33IF9zbEl2XHXFVSA3D1LBT4qqrby5HGb+n6HJjzqWRDOfUxnFRiNOb5alVC8Mgujix8QejDzB3GKeo88qoqlaaSBKmWAsg2InIS59xxvyFxsbjob4uzFTdpUXsuZ0tUu2ooxt+VGwuf6ukY1tbjuPEIztboGbRrzGgOqIk+007e6ykczboebX9bXFwO2g4qnqE1xULsp5HvVAJHqvjhpzSgSlroZ0AEdW3s86/ZZyC0cluWrUpUnz8SccGX8O1NAsiRxieIyM0YRwrqrfZKyaV2PUMcZmHNWzdIFnw3uluJmZ53mBkBkimghB97uk1NbzZgQfuGHPh6nSoqIvwjyI9HP75OmQhnhUm6gWNmsLAWx10vfswVqSZPFmMekbX5rIT5bDEpk+WSLVCZhZFhePfnqd4mFvK0Z+7Bcko8DqVg8MZe0VxolJcnhZYgEA7kfgeqxnTpDBT7pKjkSDb5nCdxTwrSpokq5SyvJGjPJdp3cty7x3CxxAXYqiiyht+QxYGEavy5c6zR6Nye4pady1uXfyAKp8yoYEeanzwnBux/NwqN0SnBWRU0MMc0VPHHI63LANc36qZCWVWAB035HrjHMP+kMxp6Jd4qdlq6lug0/i4vUsQSD036HHHR8XdxlRqKixnh1QMt/inQlQPnYMbdNXhiGq9GXZTNTzs8maZl77xoNUwLfArgbhQL7W5swG3K1O7BZJpQUV1OnjPIEzbiOKAm8SU6tNpO4UamtceOtB+tiYqeC8zyoasprGliU39lqLNtzKoTtv4DQfO+HHg7hSmoE1wU4hklVTKNRYg2uU95jYAk7A2wxYo8jTpC1CX2ddoiZprikTuKqO+uI9QDYstxfY7FTuPPnh5xTXa9TnLK2jzaBQCH7ua2xfbYHp70YdSefw4t+knWRFdTdWUMp8QRcH6YPGVkN2DBgxc4aaqXQpbwGKX4DqTX5nX1p3VLQQnppudx6hQx/T88OvbFm5pctnKmzMugb2N3IXbzCkn5YXeybLPZ8tiJHvSkyn57L/AGAPrg+Jboa08bkvMcsc2ZZfHUxPFMoeNxYqfuItuCDuCNwcdODDRoVZR+Y5McpzJWqqioNNOGAnSRhLbb3ZCvvGxCg25ixFuQn43yxiGio6utY8mMcsg+s7BQPlhx464fGYUckQA7wDXEfBxyHowup9cV52YcR1kiGhijjlkjBZe9kZSqXtosqknSx+QNuQ2ztRicXaEJxUJV0Gmkq6sbUuVxwL0MsiJ/YiBONoo82l+OppYN/5mIyG3/e7Yko+Hc3mHv1FNB/sodZ+srfwx1J2bPIb1GYVcn5qyaE+kYX9uFuB93r5nHOPf6+QuVfC4HvVeZVRHUd6sKH5Dz88RIhyCnb+alc+bzkn5alw65lwXk+WQtPUxKVHNpLyFj0AD3JJ8BhJqeOJI5aFoqeChpJZlOlgDK9PrCmWS40xxkHa25sSCQATdQfeUeSPcTFDniL7tFllQfArAsKH5tY/djvFXmRs8tJFTQA3dpZdbhBudISwvpB5mw+W9pooHIAemKx7es1eGhKID+EIQkDYBr3v8lK/rYJjwx4rZz2rEns5DVtdV17A6b6I7+dtvVYwo/WxP8RVZOY5bAPypZT8o2A/vYiezriSiipoabvgsu5YOCoLs17BiNPUAb9MaUm7/iLygjKj/dm/9qQ404tLGknu2r+51PsosbCVwZ/nHNv9pH/fw64SuDP845t/tI/7+GMnvx9dC75ocqj4W9D+zCj2TIBlyW6u5P1t+wDDZWNaNyeQVj9AcKnZM18uj8ncf2r/AMccl/2rwf8ABH7yGCgre8nqU6RGNPmU1k/2gPlhG7bYLw0z/ku6/wBZQf7uJ/geo72XMZOhqio9EUL+y2Nfaplpny9yBcxMJfkLhvorE/LFJ9vC/n9yr3idfEM/eRZYQCe8qqZuXTSzEn5YaIp1e+llaxIOkg2I2INuRGK7ySuNRHkQA90NIGPg0MRVbnzAJt1xur8oojJI82VVBYsSXiPeBiT8Vopbi/P4R1x59wvYIp9fXIfqmoSNS0jKigXJY2Fh64jIpq2fLRV0aK0jymVYZftQC6Kq2IszBRJz+0Riuc/o8vFPIsOX1MUz2SN5IpAocsLC7sQCcfQOUUIp4IoV+GKNYx6KoH8MRpQVg8mRt7FZ/wDKavdAseUVXfEfznuxA+OogXHrbHXwnwMy0FZHLKhr6htczowJimFpIgdNrMpIk6fFttY4stjYXwkdkh76lnrCSWq6mWXfmFDaFX0AXYeeIpbbA5TlLmUNk81ZU5iVSMNUvM0gjO0ST3OqVkJt7m5322F7jY/QXBPAsdATPKxnrZATLO5JNzzCX5DpfmfuEZ2f0FPFV1VQQq1FZPOYl5t3Ecliw8AzjWTyPu87YsLHcs3yKIMR+R5qtXF3iqVs7xsrWuGjdkYG23Nb+hGJDCV2W1RkTMSTsMxqAvkPcb9rE/PA0rTZ07+0rJfbctqYgLuE7xAOetPeAHrbT88cPYzm/tWVU9yC0QMLAdNGy38+70nDpiluDJmyXPqihfaCrbVF0AJJaO2/KxaM+JA8MFxO9jjLuwYMGGThTH/tF1B7iBByaUX+Stb977sO+X0qwxRxL8MaKg9FAA+4YQv/AGkKc6aOToGYH1IB/YpxYam4w1h/of03N+CPcGDBhgbDFQVqfyXxJDKvuxzurWHK0t0cH9e7eW2LfxWnbhRHuKepW4aKXTcdAwuD8mQfXAsyuN9wDUxuF9xeYOPcRfDWYippYZhydFb6gH9hxH8WcbUmWaPaJNJc7KAWa3VrKL288J1uZrW9C/xVTJmOaQ072aKkT2iRTyMjHTGh8hZmI6iw64Ve17JGFM5gjZ5JpDNPJ1EMSMQpJ2VFGmwHMgcycd3ZTO1ZLmGYuCPaJgijwVBcDzsGUX8jid7SZ1XLqhC1nmXuo1G7PIxGmNQNyTy26XwK9wqXZHLh2eOSlp3iYtGYkKM3xFdIsTfe9ufninO1ziBswq/5Oia0EBDTsObSD7F/BeVvyr/kjD5xHmwyLKEAYGWKFYYrjnIFChiPAHc/TrimOGaNkjMkhJklOtieZvuL+e5PzxTPl9nBtcy+lw+0mk+R2+zQwpfQiqgvyG1ut+d/PEflObrT5nFUWJjmjXWx6K50B/IBgoN/PHV/Jc+a1AoqXkLNPJ9hF8/E/m8ybDobS+WZDHPX5hARJ7PBCKJNWzAAjcXFr6kZwfzgbb45oMM+JTvdjGqzJy9nBcvuWLhF4Fk1Zhmx5fhVH0aQfww8qthbwwiZK0WW1dfLU1ECieQOgEl3tqkO6gagbMOmPQZPei/XIBLmhzzL8TL/ALN/3ThO7HZNVAwGxWZxfz0of44zzLtKoApVTJNqBXSiFdiCOb6fuws5fxbLAndZfl4iQtqvKXe5ItquSu+w6nlgGXPjjNScjl3Lbcnux5j7PUhvjE51X8dK3+8HD1UQrIjI4urAqw8QRYj6YpOnbM1eV427nvXMjhGULqPWwJxLZZnOaUziSST2iP7cZNyV66dhZrcrH64Bi1+GMVBstGE0vdfkdXB1ccvOYUchJWFu8Xa7aOTOB4FCp28T447os7M1asERBjWPvXYb6tSjSB4D3lPidvn5mkiNmVLURj3aqB0YEWN0FzqB3vYBfliM4ZyoUWYTxgHS0WuIn8jULrfxB2+WKKKi+zybEc3vNPoMFfAJs0yimJ5uapx5Lcpf/dP8mxd2Kk4cjE3Ej339lo0UepSMH/xGxbmM/USuReKpEPxhXez0NVLe2iGQj10m332xF9lNP3eU0Q8Y9X9Zi3T1xFdudZ3eUypfeZ441HUnWHsPkhw5ZDQCmpoIR/NRJH/VUD+GB8oFjVS5BBG8MipZ4IjDGbnZDpuLcifdG/riTx4zgC5IA8TiGzHi2ip0d5KqABBcgSKzegVSWJ8gMV3ZCbxVfY3mUdPDXx1EsaMlbIWLsEuSFUn3iOq4X+I+2Ooq5PZ8qhYFjpVyuuVvNEFwvqb7eGNHD3YtU1bGfMZjEXJZlWzzMSbks3wqTz+18sGUKi+I4XrTVKSqHjdXU8mUhlPoRtise3bJHMMGYQ7S0jgk230FgQ36rgH0ZjiQo+zEZe6zZZUPFKAFZJvwkMo/1gXSQd+a8ugHPDUMumqKWWCtaFmlRkbuUZECstvtuxJHO+3TbFY1F2mdJDI8yWqp4Z0+GVFcfrAG3y5YMKHYlIxymEMb6GkQHyEjfd/DBhlcipwdv+X97lmu1zFIr/InQfubEhwxW+0UdNKebxIT+lpGr+1fDDxnlvtVFUQ/lxso9SCAfkd8V72RVZfLY0N9UTvEwPMENqA8rBgMNYHuOaV9omOM80ko6R54lDGMqzKRzTUAw8tje/TEtSVKyokiHUjqGU+IIuD9MFbSrNG8bi6OpRh4hhY/ccInZVXtF7Rlsx/C0rnRf7UZPMeQY39HGDt1LxGnJxmr5MsHC/x9lntWX1MYF20a1A56k98AetrfPDBgxZq1ReStNFa8G9oaUGSBmOqVGaFE6lx7y/qhGW58vG2Irs9yKTNaiTMK8CVDcIri6u3LYHbQguAPH0OFXLOEfa80npEOmOKWTW3VY0kK7X6nYD18Bj6CoaRII0ijXSiKFUeAH/8Ac8LY4cTt9BLDj43b5ITuCoWyuvky4kmnqAZqUk7hgPfi9bD+yD9rDfLlEVEJMxrX76WJGKki0cS2+GFCTpLbAsSSfEDbFedsHEK07Uqxf+9RyidSPsAdDb8s228F9MSvbRxIJaSkpAe7kqzHJLG2zJFz0v4HXYfqHAcsVGToFlVS4VyEXM6+XNJhVVjBYyQIob+7+bf+A8/M35a3iRYpnjZRZBzvuTa9gLW5m25GCcNINY0aY5jpVzpX3R3a9D9u5tt0w0cN8CPUNTpMqOJnNRVShRtGlu7p0JFxqPxWtt423zowWSXa8u4cnkeKHY8+/wBdBo7P+Ep1ymHu6l6SolY1DOiK2rV8AkDi7DRY2uNzjypyPO4N1NFVi+9w0Up+8IPrizlFuWMsacW48nRkLLJO0Ufm2T5lWFRVZdUBVvtDVRhbnxUc/m3U/OIyLhmlnqJadYHjkhA7zvVSRVY2st1kIv5eTXtbFr9qXFBy2hd4zaeQ91COZ1NzYD81bnwvpHXC3wBkBoqUCS/fynvJSdzqP2SeukbHz1eOFdRytt34sb0+ScpW68kQE/CVXGzCFKYoPhOsoSPMBCAfniHr0q6Z4xPS6UkcRh1lVhqNzyAvyBO4HLFuYXc1Uz19PGD7lOjVD7faa8cY9d5D8sKwxQnKmvuOvLOPJ/b+hHqqpYzpYNq/JVGZvSyg45ytbNfuKSRFHOScaAPMKbEj0v6Ytq+OZqsJU0yN8MzSRm/L8U7C/wDVt88af/E4sUXKTsrm1ORp06EPIOGO5cTzyGWe1r/YW/MKPQkX8zsMdOfLpmpJfyZTG36Mqld/LUF+dsd3ELtRV0ULk91OpCE8tam438WB028QMR/FOdQ0yBXXvHaxSIcyQbqT4AMBv9MGXCo7GK3JytkxwQwXiOsvsZaVHW/W6QMbff8AQ4tyRwoJJAA3JOwA8TiiMl4NrppFrp6xqaqFu7Cxh9EdiNBDMABY20bi173JON3HeTzGnJq8xqah3YRRRKiwxtKx9zUqkggczsDYGx3xnTUZS2Y2oSS3RJ11b/yjzSCKC5oaJ+8lk+zI9xYDxBI0jyLnww09omd5hl8LVMBo3iQi6yJJ3nvMFULoezG58sMXDeSx0NPFTxKoCKASABqYAAu1gLsSLk47qmnSRdLqrLcGzC4uCCDv1BAI9MH9nGqoB7TcqHMKOWrKvmJ7+pdQy0MblKWFf9JLYk2Bvqck7nSNVhj1aTLpTEgoImEzaImSNV7xQLyTLyYRL0cm7dL7E2HmPCNPMJBZl71lMtiTrC2ARrm+iwsVFhYt+Ubw9bRQpVyiNmNQIEW5AKxozSaQgHIlkLMOtkwOScVY5jnBukV3wTWVGV1VYKOh9ppTKyhxZZAFNiqSEXcDlp33HMb4fqXtWpRtVQVdIeV5oW0fVb/eBjdltEtPEkSfCihRfmfM+JJ3J8ScdDqCCCAQdiDuD5EHAJZE3ui/sPibOI+0WgoYkkeXWZEEkSRi7upvZgNgFJB3a3I4RKls54iIQRmgoWBJJvqced9LyX8AFXxvtia7NGppDUxtDG01JUzRRMyglIe8LKqMRcAMxFum3jiyKSQsTfBo466CrOPhbIY8upYqaK+iMczzYkklj5kkn7sGJbBgqRw0VzWjb0OKP7Fcz7416+MomH6+oH90YuPiefu6Wdj9lGO/LYX/AIYqPsq4cNOtPUqfdmpmEg/P74Mh8d4yR+r54Piu0M6e7VfEsfFZ9pVJJQ1UGawAnSQk4HIjkCfJlul+hCdcWZjTW0qTRvHIoZHUqwPUHDU48SHskOKNHlDVpNGksZujqGU+IIuMbnawJsT5Dn6DFX5LmT5BP7FVEtRyEtBPb4bndW8rncDkTfkcWdDKrqGUhlYXBBuCDyII5jHIyvxOY58S+JXnBHD1RT5lPVTIEWqWZwtwWS8yMFe2wYhr7E8jho4y4njy2nMr7ufdjTq725eSjmT/ABIv18RZ7DQQNNM1lGwA+J26Io6k/dzO2K54PyOfiKt9sq100kZ9xPsmx+Bb8xfdm+0bjx0jk+BUgM5LFHhjzO7sm4Lkr5jmleC2p9cSt9tv9IR+SOSjy8LY4MgzKkr58whrmVpZZzoeSwJjW6osbH4WQchtz674v+GIIoVQAALADwx8/cW5HBlNdUNWU3tFJVvrSRfiiYlyY+YI5nkRcKDuQbJz3QlGXaMqPsznjaa1Uuhm91XQusikbmQXFm6XHPfDhRZHOlLHT+2SxtGdpILKSoPuI2oElVBta+9he+FCjqMrYAU2ZVVMBayCZ1T0tKpBHztiThpJnuYM9VgPFIpLep1+vTCzu7v6DKaaqr+YyUk2aU3w1UNWt/hqI+7e3gskV7nzZTiTj4/WIf5bTT0tucgHfQD/ALyG9v1lGExKHMbnRm0D+TQx/fpvjMUebf8AaFL/ALof+XBI5GubQKWCL5Jm6rqY85zUTowkpKJAI2AOh5394kXG+kBfmq9DhuwjU2U5nENMdbRItybLAqi55mwXmfHGb0uY2IfNKZD+bElwPHe2B5O27sJjXBGqGnOs1jo4XmmayKPmT0VfFjhe4Rq2I1TX9oq71LL0jhGlY19NNgL7n3vDC7mHsVP+HrK85jLHukIZe7LHl+DUsB63t5HYYnOHS1PBPX1p0yTfhHBv+DjH4uIDyB5c7sAd8M6PDc76LdnXNtjXhX4vqtFTlij4mqht+bp0t9z47ZOJoUafvHWNIUjYlj7xLqzaQvMnSF2FzvhZ4TmfMKyXMpVK08CMsCt6G7eoFyT4sAPhxpavNFYmr5lW72QwcW04zDKpp/gkpZZZIm5/iJGX+0q3t0NvDCj2V5R7bNJmFQdbpJpQdA9gdX6oICjp8hiwez7LxPksUc24nSXXvvaWSQ3B8bNhX4MyefL3qsukLqGPew1KL7p2UG2oEarBTpN+TdLE5M7UKQLHTnbH/CfxzktbVS0zUjRJ3Dd4DIb/AIS40nSUYHSB18cdFJDW7hMxppipKkNAtwR9lu6kFiPC2Nw/lUfZoH87yp8rWb9uF4pxdpjMmpKmmRsWYcSRqR3lLKR1IUE+llUfXwxsj40z+O/eZfTyD8w7/wBmVv2Y7XrMzH/VaY+lQRf6oMapM4zJRf8Ak1D5CrS/3rgqyz+AF4cfx8jog7TK0G02T1A25xvr+7R/HGXDlZJU1FdUyQSwCV4RGsy6X0pEQR5gMSf1sRh4jzIf/Cj/APcp/BcZx5/mRt/0Va/jVJ9+18SU5SVbeZIYoRlavyG7ATbc8sLPt2aPstHTxnxkqC4+ka3wocePXincVdZTRAjang1a5OQ0m/vW8enjfAY47dWHlkpXRv7Mc20TPOxsKipktfqGFyfla/6uL1oBucfNRvSwZepBB71SwOx94NqHkRrtj6N4flLxIx5sik+pGNvVQUYxXVJJ+V/yzNi7bJXBgwYSLiv2lzaMsqyOfcuPqjYiOEYO7oaRSLEQR39dAJ5+eOjthl05ZUAXuyhRbxZ1QfK7Y64Y9Cqo+yAPoLYawIe0qM8GDBhgcOHOcohrIjFOgdD9QfylPRh44RaDgGvo7pSZlohLE6WjuR6A3F/EjTfFkYMUcE3ZSWKMnbKO7ReG56Zqaapq2qg0mhi66VQbGwGoixGq/Llj6EywpDEqRoFUCwCiygDkAByGKl7dR/kMJ/8AqF/8OTFpUbXjU+IwtkXC2l8BDNFRbS+B3NVsfAYq7tkYk0V+XtcXP0b/ANcWTivu2jK3mou8j+KBxN8lDA8/AMW/VOAi5E5PwrR12aZnHUwhgvcMgBZLXjOojQRzNr+eEXtU4ego66OnpY9AaNTu5a5ZmX7RJHLxxY9LKVqFzSkBnjmiCSxIRr25OtyAWW2gpcHn6YWe1uE1iRV8KSr3Z0SK6MjruCrWYA6Q3X84eeLRV2dRKjstodr99ewv7/M9T8PXB/zW0P8Arv8Aef8A64ZeHc4Stp450+0PeH5LDZlPofqLHriRxqxw4mrSGVGPcJ//ADaZf/o3/wB42PV7NMvH8058jI38DiV4jqfZNNXvpSyTAXN4mYDVYc2RiGHkXHXExFIGAZSCpAIINwQeRB8MRYsbbVInDHuIPKeDKKlfXFAoccmYsxHmNZIB8xviF7X5mSiTTyM6ah0IAdrN5agMPGIXjLJzW0csK/GQGT9JTcD52tfzx3JjXs2oojj2XRXeS5dR1EjVeaVkDvIQ3dJJyuB8ejcWG2leVtzid4u4vgan9hy60ryjugsakIqHYgbC5I2sOVyTyxG0VXHBTU5q8mU67RJIqpqkflYrp1BzbkeZviayCbVXLT0uWrSSMoeWWS2pIdVmKqPH4RY8yLiwxhSi3K3ZRSSVX/ZZfDGXmmo6aE2vHEitblqCjUR8741cV5itNTPIbA2spPTYkt8gCfpiYtinu27OyzR0kfxMdP1IuPmdI/rYawxTlclaW/rxYu3XIRMty3+U6mWodQkRYkhQFufAW69WI8fPE8ODYR8Ek6DwVxb93E3l1EsEaRryUW9T1PqTvjpx6DDoMShU0m+ou8jvYgBw0wFhWVYty/CbYyTJZgdswq9v9YdvD7WJmomCKzMbBQWPoBfERwlM0sLTN8UsjN6AWUD5BbY5LSabjUODnbIsk6uzJ8tq+mZVVvNif72Mf5NrP+0qn6n/AM+JvGuWVUtqIFyFFza5PIDzOLP9O0q5x+5PbT7yEnyCaUfha+qfxBc2+hJxtyvhiCnbWAzv+U5uQfEbAX8+eJSmqlkDFTsrFSelxzt5X2v5HC5nvEtz3FJeSZjpum4H6Pi3nyGKPFpMEeNJfD8EuctjRmOqvzKmpot9Di5HIG4LH9ULb1vj6TyuMKNI5AAD0G2KX4GypMnnpBONVVWMyk3/ABahSbDxJYqCf8N7qy/mcYWbO8snL16QzwcOx24MGDASFb9sdZagbVsO8i+neod/6uJTLs0hqRqglSVfFGB+oG49Djs4gyiGrheKdA6HmD67EHmCPEY+feFOC/bpqwQTmJqeQCNrE3BMgFypBB90bjzwfHNqqGsWRxrhV9D6Bx47BRcmwHU7D78VMeAs5UFVzEaen4eYf3Tb64IuyKaU3qa4t6BnP1dhbbywbjl/5Gfaz6RHfMuOsvp30SVKavzLvb1MYIHzxMUGZQ1ChoZY5FPIowP7OvlhNoOySgj+Pvpf03sPpGFP347ZezLLG/6uR6SyfXdzjqeTrR1PL1SNPatkz11IkcLR61mDkO4XbS45tte7Db1w9ZNbuIrMrDQBqU3U2HMEcx54o7NOFaWnzukpljJgdVLIzE3J1jne9rgbeWL5padIkVI1CooCqoFgAOQAHTC+WV8xPNK7tekbcYSxhgQwuDjPBgIuIFb2dmFmky6oelZtygs0RPmjbA+Y5eGIPLoK05iKSvkjlVaZ390WV1kYJ+EWwF7A9NgfPFt4q2szE/yhnM//AMvAka+qxsxG354OOp07IV/wtxE2VSsxR2o52fSAQT7jFQy3NtQ2BF9wQfDElScdV1a7iKSGnA3ACant+ve9up26bYsbs4yCGTKaNaiKOSwaUa1vYtI7KRfrpIwqdpnADUzGuoQQAbyRr08WX809Rjs801Dhg6DYmrSfLuF7NKeuql0TVpaM81C6QfUJYH54iuHc8zCEtSQTBAurZwDptz0llJAvvYbczidybNFqU1DZhsy+B/wPQ4huIU9nqYqkcidL/S33r+zCGLVZuNxk+10HsunxqKyQ5dd+hKRZnnEZuKhJPIhSD/WQH6EYzr+OcygaKSYRCPX7yIo94dVJOoi4vYjEjiG4uH+Sv6r+8Mcw/qGdzUWy+XSRjByi3sP3aBMskGUOhur1kLg+TAn+OM+EiXz2vY/zcEcY9GCN+2+IrMlL5dkQ6+1RfQFv4DEv2fDVmmbP+dGnnspB+W2HuJy7T6mVNVJli4pftdpe5rqeoN9AdSx8FNhf6qcXRhZ7QMnSppm1C+kWP6J2P0NmHhbDGmfb4e/b53a+qBy5WJeDERwrX99Tpf40/Bv43Xbf1FjiXx6nHNTipLqKtU6EztCZ4wpViFkXu3HQ6TqX9p+/DJkFP3dNCvgik+pFz95ONXEuV+1QNGLaviW/5Q6fMXHzxz8LZv38eh9pYrK4PPbbV92/gcJxioapt/5Lb+V/Ja7h4E5hT7R//d4/DvB+62GzCh2kTAQxJ1L6vkqkf3hgmuf7EvXUmP3kQuWcNZjVQL3UbtD0GtUXfe9mYX8cN/CvDua0oIipqSFjt3sh1P8AVWf9mJebgnNJhFJS1ohiaNDoMjrpNt7BEI353v1wvcWcIV1K9MlRXvKtTMIdnkNrlbkhyAefLyx5jLxKTintyHIuKV9TdQ0sv8vUUctSamZSGkb7CkK7GNAOQCgHpueQx9B5fzOKU7IclWkzOuivrMUaqrkWNmKk7XNr8vli68v5nFEqON2ztwYMGOnCDrGsrHw/xxTfYQ2v25zzZorn170nFtcQTaKeZr20o7X9FJ/hiruwdT7LUHoZQPog/wARg+LmvmNYOcfmWdgwY8ZgNybDzw3ZoHuDCrn3aBRUlwZe8cfYj9438CeQ+Zwn1HHWY1+1FT91Gf5x/DxBb3fkNWAT1EIg3litub+Bo7Q6oQ59RSM2lVEJZr2AXvWuT5Wvfyw3Zx2u0cR0QB6h+XuDa/kTz+WEuHgR5372uqHlc8wv7NTdPIAYacsyaCmFoYlTzAux9WNyfrjLzayPQAtPObbeyNn/ADuqo/C0FWv6v+Nsb6Xtly9x73fR+qX/AHScbL4js7zWGmTVLY+CgXZvIDAY6tvavXkXei7n68yfpe1HK5P+saf00Yffa2EuNadocyRa6kaWskd1YyWADHZW1C/U9OuOY5zl0ptNCkbH/SwAf2rY7F4Zy+oF1iiYeMbkfuMMEeprmmDeifRr15lnZDJTxQQwxTRMIo1jFnU30qBfnzNr4lAQR0IPzGKXm7P6JuSOv6Ln+9fGleBO7/E1lTH4Wb/y6cdWqgUekmv9nfx5wM1JL7XRiyk++n2dz8J8AejeNgd9zAV1OKqBlIKkjkwsVYcr/Pr1GJN+H69QVTMpGU7FZASCD0N2Nx8sR68PZmv89Tv63/hGML5Kk1KMlt67hrE3GLjOL38P75mORTl4Iyb6gNLX53X3T+zHBxcS0ccKi7yuAB12/wDUjHXJRZnH/MQuPzWA/aw/Zjykr6qCaOaXLXcxm4tc/SwPW3risMbWTjVeZfJmTxcG9/FMeuNKf2dclp9rrUJfxuqgG3ldj92N3ZedVRmb3verkXl0W1vuOFvO+PIqp6eSpy+qV6dy6FbgBjY7g2v8I54z4Q7QsuozLb2kd7K8za1Bsz2uBo+z7vrjSTVGU029y5McecR6oJQOZRretjhXp+1TLH/nyv6SMP4YlKXjfL5dkq4b+GrfFozUWmVcGylcpl9lzCaE7JMdaeFzci31ZfkMOGOPjjhcVD66V1ZkOqJlIIsTfQfMHkf8cddOkhRS0bKxHvAjkeo8Nj1x6PR5obxTVc1v39PkLZIS5tHuFDNv8kzCKbkkw0P67An90/I4cCMLHaDT6qXV+Q4PyN1/aRg2sX7XEucd18isOdDNhD4qvU18MC72KLYeLG5/s2+mGzK63VSxyuf5sMx9BufuOIXspoWq8x9pfo5P63xG3kFFvmML67JxwjFdd/kty2NU2z6BhiCKqjkoAHyFsV72ufjcp/pi/tTFinFd9rn43Kf6Yv7Ux55uxg5+Af8APWafoJ/dxa+X8zio+A5bZ7ma25xqb+hj/wAcW5l/M4hDtwYMGI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6" name="AutoShape 14" descr="data:image/jpeg;base64,/9j/4AAQSkZJRgABAQAAAQABAAD/2wCEAAkGBxQQEhQUExQVFhUXGR4YGRgXGCEdGBwaHxwdHiAYGx8YHiggHh0lHBwfITEhJSkrLi8uHx8zODcsNygtLisBCgoKDg0OGxAQGywkICQ4LCwvLCwsLTQsNDAvLC8sLSwsLCwtLCwsLC0sLCwsLywsLCwsLCwsLCwsLCwsLCwsLP/AABEIAMABBgMBIgACEQEDEQH/xAAcAAACAgMBAQAAAAAAAAAAAAAABgUHAgMEAQj/xABUEAACAQIEAwUFAgkHBwkJAAABAgMEEQAFEiEGMUEHE1FhcRQiMoGRQqEjM1JicoKxssEVQ3SSosLRJDVTY3OTtBYXJURVg7PS4Qg0RVRklKPi8P/EABoBAAIDAQEAAAAAAAAAAAAAAAMEAAIFAQb/xAAyEQACAgECAwUHBAIDAAAAAAAAAQIRAwQhEjFBIlFxkfATMmGBobHhBSPB0ULxFTNS/9oADAMBAAIRAxEAPwC8cGDBiEKXrvxGeesn/DJjbnzEZISCQRSx7jn8KY1V34nPPWT/AIZMbOIf8xt/RY/3Uwr1XivsOdH4MznPvH1xhfGc/wAR9ca8LswJ+8z2+C+PMGIUPb4L48wYhD2+C+PMGIQ9vgvjzBiEPb430H42P9Iftxz46KD8bH+kP24hfH768UQVb/mdv6Uf+MOGDj/4KT+nQfvNhfrf8zt/Sj/xhwwcf/BSf06D944P/kvFm/0+SLWg+FfQY2Y1wfCvoMbMNLkJsMcebZpDSRNLPIsca82Y2Hp5k9ANziJ474gky6kaoip2qCpGpVuNKblnYgEhQBzt18MUtTcTLn1cXqrKsa/gKUnVH+cxJADt6jl5LiN0rLQjxOi1KbtRo5j+BSqlX8tIG0c7c2t9OeJeLjOjLQo0vdvNcIsqlCSCBpuRYNuLC+99r4rutzWCnaNJJFRn2RT16dNgL7b4ieMsuFUaSFtg8+56gCNybedh92BxyNvkMz08YxbvdF9YMJPZVn0tRTNBU39qpSIpCTcspF45Cbm+pevUgnrh2wUUDBgwYhAwYMGIQMGDBiEDBgwYhAwYMGIQpeu/E556yf8ADJjZxD/mNv6LH+6mOfM5lWHO9TKt2cC5AuTTJYC/MnwxnnNSkmRvodXtTIDpYGxAUEG3Ig7YV6rxX2HL2fgzon+I+uNeNk/xH1xrwuzAn7zDBgwYhQMGDBiEDBgwYhAwYMaqu+htPO21ueIt2dSs4szz+npjaWVQ35IuW+ig4WjxpUvLqpIlaNG2L8yR13IA9N+mF/KpYUaV52Bl1kWYXNvEC3O/7MTcc8z/AAQEL4yNo/sgE4b4McN5fU0cOl37Ktmp84rZKb2XuQqmQyFja1+9Mux9TbDFX8XisFLDKnd1CVlOxXmrrqI1of2jz+i/VSVMV3McTIBchGOoDx94C9h0tjCelSpCTRMVkFmRxzBBuAfQ/TFlwTVxGpe0xupH1HB8K+gxswk9mPG65nBpcBKmL3ZU6G1hrXyO1x0Jt4HDtgoEVu1GfRlNafGEr/Wsv8cVPQZOHo6B0FpIu6kVhsbMQZFv4FWY28bYuTjrLmqsvq4UGp3hcKPFgLqPXUBipOEcyU5fC4DHQuhgo1NddjYDc9DYdDgWW6VDOmSbaZKzZYjvI7C/eRiIg8tILn79f3DGvMcsaZ4SszRd3q3QDUbgDmwIG1+h+WMsvzRZyQqTLYXvJEyD0BYC5x5nyu0DpF+Mk0xJ+lIyxg/VsBV2OS4HFvoZdhffzzVdbL+LZEhD8g7Jza3LZbXPK5262leKe2OmpZDHEO8Zeex39OQ+pHphsrcqFHlrQUihRHHZR5c2N/yiNRv4nHztwRJM4mMNK9RKx1O1wqhT0LN1JJNuvnbF8zn/AI39PuxLDGDfaf3+yLRpu2uNyLQsQR0V+fhsp3+VsSfDva9TVMwhlR6dydI1/dfba/18sV1UZrU0y3qaCeNB9pPfQepAsPrjGvpocxgLRkMwHuPyZW5hT1A8R53wk9RlxyXtE0u+019EOrS4skf22m+6mn9X/B9HDHuEbso4sWtpVidv8qgGiVD8W3uh/MG3MdefPDzjUTtGW1ToMGDBjpwMGDBiEPCcVB2g9plQan2DKl1z3KPIF1EN1VAdrr9pjsN/C+HvtFzs0GXVM6/GqWTydyEU7+BYH5YSuwjhhYaU1sgvNUE6WPMRA8v1mBY+Pu4DkycKbfQ6kQuX9ik9SxmzCsPevuwQa2vtzdjbYbWAtysdsSFZ2GRBD7NWTxuRpbWAysp+yQmk22HU8uWLdwYSeoyXzLUilcrzSQzNQV0IirYkLJInwVCqLk25aioLBhzswIB2x2Y7O1mqip8wymd7izSq5UXYR2UEn81dTH01YjUrInkeOOWOQpz0MGFuhuNrHBJK0pJcxHU46dpG7BgwYoKBgwYMQgYMGDEIGMZZAoLHkASfQb4yx7iEKymzaKpr43Kd0qjYOoBL72Jt9RfrhgzOoaOMsihnuFUHlckD+OOfMIElrKhHFw8S/czC4+76Y6cvVhGofdl90nx0kgN8wAfngeeUW0+6tj12jhJY+Hv6/Qwy2qMqkOul1Ol16X8vEEG+IPJZxCWgYMp1toLA2IvsAcM4UXv1OIjOagNJDCOZcOT0AW7AepI+gxbS5P3GorZk1mK8dye6+pLdmVX7PnYUfDKu48yLfvWOPonHzj2XUzVWdCRBdIuZHKyjn/W2/WGLd7TeKVy+kc399hYC+++1vmdvTUemNVKzGbNnFfaFR5ddZJFaQfzam7fO1/2Yoqnz6aWsnqKCHRDLIgaJj7hkkYKCoHwsxN7Am2/SwxKZDwsJY3mrBrmnFzcbxg8gt+TW+mw6Y1cORlIKZl0iKHMI3baz90soF5B0cGxN7WUDF3j23ORyU7Q30OW5nUyPEgoYniYCUGcyugO4JSMcyL2Btfyxtz7Mv5IRBHL30scipPM6ixZyt9C7hAg5AcuRJIOIPhbi4RtnFVCF9oqqhYqYAXuWMhDEbiyr77Hlt5jHBPTHMEanW6wpIRLM5BkkkDXfSo5MWJYs3jyxTHjXcXyZpvmzr427VKoJU0JiALr3azbhtLW1EC1twSAR43w9cJ5GlBSxwqACBqkYfakI95ifuF+gHhhGzvLBmFfR0b3EXdSVEhU2a5LILeYKL/WOHfhOOVaYQ1B1SQloWb8pV+Bv1oypv69cCz86GNLHqz3I+Joax3SLvAQNSl0KiRL27yMn4kvtf08RhL4kyqOizJGi0olVG2qMbDvEIOoDkLg8h11eOLDosvSJIkUbRJ3aHqFsBb56Rf0GIzirhODMhEJ9X4Ji3umxII3S/QEhT47dOeF5xU4uPRjcXKLUuqEKihkpM0hrIfhIIlHjYcj5MLfMXx9DIbgHHz1luSGHNHy+meSSLu1NnbVoY2PMAAAKb2ty8cfQiCwAxNKskW4SdpJU/P8AADVvHKpRVNt2vL8mWDBgw4JBgwYMQgi9tsOrJqqwJI7ttvKVLn0Aucd/ZuoGV0VtvwCH5kXP34meJMrFZSz05OnvY2TVa9iwsGt1sd7YVMs4jo8opaWlq6qFJo4kRlUliGAsbhASB5kDCmpTapFkO2K04x4kr58wGXZayRGNBJPOyhtF7ELZgQNiOhJLdACcWNTVCyorowZHAZWBuCpFwQfAjfFXVsc1LxHL3ETVHtVKsroGVSuk6AdTkC14x1+3gGninPcsduRZBVz1clTmYidki9mhCboym/eSlfslwbW22ZhYADCrw9k8VL7VEqKJIKhomf7TRMNcRJO/IMNtthi08rr1qIxIoYbspVhZlZWKMjWJF1ZSNiRtsSMV1If+k82FutKf/wAJ/wAcNS91opqIr2bN+DBgwqZAYMGDEIGDBgxCBgwY5c1zKKlQPMSA2yKou7nwQdefM2GLRg5OkWjFydIWc6HdV0bHZZFMd/O+ofU3GOSqzKZGtpjB30x6i0j77H3dlFupuMNP8iy5nEe/gFKg96PUS1RfoxtYIPzbE/xVmeqinanvFJZFkWRrgMrWsbpcHn4DlgmXSSxpSkvXr8HpdPklwKLdP4eH4smB588aMujqamWaki94FklVQo5lLambmFBXy++2PKdZb3kKAfkoDz/SY/wGOrLjJHUo0DaZZNMQPQAamLeelNRt4gYW0knHLS67beI3qo8eLuotfs84KjyiAi4aVt5H6bdBfp5/4DFd8RTfypmLO28FMRZejSWuAf0VsSPFj44Zc24xnj1U1QFUTe7DUA+4f9VJ+TIR8mF7G+FxnShjVWWVhuWZY2c6ibs76AbEkk/XwxtqHA+0YOSMuiN9LV65Jk2/BlR82QN/HGitoIgZZG2WRCswts45A2/LFyB1N7dBjh4Mqe/SebpJOxHkoChQfOwxNVcoVb6dRv7qjmW6AX5eN+liemCrdWLvZ0JPDOSewjvnQvUSErBEbBgD1boNt2P2R5m2GrIsqNOHLMXllbXIfs6j0UdB08T9w30VIVJkkIaVhYkclHPQl/sjx5k7noBz560jqlPBcTVDd2rD+bQWMkpty0qQP1ttxiu0FbL7zdIzy9bZ5F/Qj++2HapzeniBMk8KAbEtIo38Nzz8sVpwxVrCIKho6mUUizQd+ojELxa2Ce/JIobTfaxt0w5LluX1uiokpow8m47+PRI1trsrfFy57jGfk3ds1MLqNIn6OqSZFkjYMjfCw5EXtceXniK4tzlqSEd0uueVxDCnQyNyJ8hzPpbrjvnzKCEANLEg2VV1C/kqqNyfAAYiOMHSEQVkhOmlYuI7e9I7roRRfkdTX3G31xRLcLNvhGDs+4JXLEd5H76qmJeaYjmSb6Vvva559TvtyDhhH/5YLTZtJR1EgRJYo5YSxAVW95XQsdhfSCB4g9SBh3VgdxywxFqjObPcGDBixwMGDBiEIziPOEoqaWokvoiUsQOZ8FHmTYfPFZ8NQLlWWvW1FOk1VVyd5GijVK5mAKRXZb33YkAHrzOLD41yIZhRT0xNu8X3T4OCGUm3TUov5YrfIuNzRJTZfX0dW1XBbR3KB9SJcLItnBYaAQbAg2bzAXypt+uX+zqJ3hbieenqYsvrqaKneVS9OYCTFb3iYiGJ0sLHkbcgANsRlNk7ZpmM1e7zRQIop6bunaKR1F9UmpCGCFixH5QYdBvw55VVGcV9DJDSVFNFSOXaWoTu2IJUlVW+9wluvxb2HNmz7LO9KvFMYKkbRyA21W30OvKRPzTe1yRguHTNrj5MPDE5KzOvzaiyWCOOR+7UltC+88jm+pjtckkm5Y7XPPCrRnvGq6tkaM1cqGNHFnEMSFFdl+zqJNgegvjiy7NTW1UkkkZSugAidRc6NNwWh2uqsST4i9rkEXmmopPiZSPEuQPqWOAZJ1caEs+WUrhGL8jmwY558zpY9nq6cHlZX1tfwtGCb48TMkYjuoa2a/VKcqn9aYqMB4JdwrHTZH0OnBjyOKsf4KFE8DUVN/qsKm31x5UUFUi3nraKlHXRCD62aof77Y7wMNHQ5OpsVSeQv6YJx3YvIQg8XYIP7ZGISsrsvQ/h80qpzy0RyEIflTqB9/hjXTzUV/8AJsnqKg/lSxEqT5vKXt8xiyxhFoo9ZevqTcFbB3ck5lRoYt3KHUL9FBXYk7CwPUeOOXgejNWzZjUIO9ka0AO4iiXYaAeRJvv8/tHENxvVvVex5dHEKeSUh5YlsRGLkAHSACAAXP6K4eaqb2X2SKNRoaQQ2PRBE7C1uvuD78a+jxKC39P8DOLFHHsiVGKco4WSurVJuI2KIOgQuzBR5DFxYqf+T6qevzAUvc+7KCwlJF73tpt6Hn5Yv+pY5ZMXDHmxqElHJGTO7EhwdF3lZI32YItP68pv9yJ/axx0nDmZF0EgplTUNTKxJC33IF9zbEl2XHXFVSA3D1LBT4qqrby5HGb+n6HJjzqWRDOfUxnFRiNOb5alVC8Mgujix8QejDzB3GKeo88qoqlaaSBKmWAsg2InIS59xxvyFxsbjob4uzFTdpUXsuZ0tUu2ooxt+VGwuf6ukY1tbjuPEIztboGbRrzGgOqIk+007e6ykczboebX9bXFwO2g4qnqE1xULsp5HvVAJHqvjhpzSgSlroZ0AEdW3s86/ZZyC0cluWrUpUnz8SccGX8O1NAsiRxieIyM0YRwrqrfZKyaV2PUMcZmHNWzdIFnw3uluJmZ53mBkBkimghB97uk1NbzZgQfuGHPh6nSoqIvwjyI9HP75OmQhnhUm6gWNmsLAWx10vfswVqSZPFmMekbX5rIT5bDEpk+WSLVCZhZFhePfnqd4mFvK0Z+7Bcko8DqVg8MZe0VxolJcnhZYgEA7kfgeqxnTpDBT7pKjkSDb5nCdxTwrSpokq5SyvJGjPJdp3cty7x3CxxAXYqiiyht+QxYGEavy5c6zR6Nye4pady1uXfyAKp8yoYEeanzwnBux/NwqN0SnBWRU0MMc0VPHHI63LANc36qZCWVWAB035HrjHMP+kMxp6Jd4qdlq6lug0/i4vUsQSD036HHHR8XdxlRqKixnh1QMt/inQlQPnYMbdNXhiGq9GXZTNTzs8maZl77xoNUwLfArgbhQL7W5swG3K1O7BZJpQUV1OnjPIEzbiOKAm8SU6tNpO4UamtceOtB+tiYqeC8zyoasprGliU39lqLNtzKoTtv4DQfO+HHg7hSmoE1wU4hklVTKNRYg2uU95jYAk7A2wxYo8jTpC1CX2ddoiZprikTuKqO+uI9QDYstxfY7FTuPPnh5xTXa9TnLK2jzaBQCH7ua2xfbYHp70YdSefw4t+knWRFdTdWUMp8QRcH6YPGVkN2DBgxc4aaqXQpbwGKX4DqTX5nX1p3VLQQnppudx6hQx/T88OvbFm5pctnKmzMugb2N3IXbzCkn5YXeybLPZ8tiJHvSkyn57L/AGAPrg+Jboa08bkvMcsc2ZZfHUxPFMoeNxYqfuItuCDuCNwcdODDRoVZR+Y5McpzJWqqioNNOGAnSRhLbb3ZCvvGxCg25ixFuQn43yxiGio6utY8mMcsg+s7BQPlhx464fGYUckQA7wDXEfBxyHowup9cV52YcR1kiGhijjlkjBZe9kZSqXtosqknSx+QNuQ2ztRicXaEJxUJV0Gmkq6sbUuVxwL0MsiJ/YiBONoo82l+OppYN/5mIyG3/e7Yko+Hc3mHv1FNB/sodZ+srfwx1J2bPIb1GYVcn5qyaE+kYX9uFuB93r5nHOPf6+QuVfC4HvVeZVRHUd6sKH5Dz88RIhyCnb+alc+bzkn5alw65lwXk+WQtPUxKVHNpLyFj0AD3JJ8BhJqeOJI5aFoqeChpJZlOlgDK9PrCmWS40xxkHa25sSCQATdQfeUeSPcTFDniL7tFllQfArAsKH5tY/djvFXmRs8tJFTQA3dpZdbhBudISwvpB5mw+W9pooHIAemKx7es1eGhKID+EIQkDYBr3v8lK/rYJjwx4rZz2rEns5DVtdV17A6b6I7+dtvVYwo/WxP8RVZOY5bAPypZT8o2A/vYiezriSiipoabvgsu5YOCoLs17BiNPUAb9MaUm7/iLygjKj/dm/9qQ404tLGknu2r+51PsosbCVwZ/nHNv9pH/fw64SuDP845t/tI/7+GMnvx9dC75ocqj4W9D+zCj2TIBlyW6u5P1t+wDDZWNaNyeQVj9AcKnZM18uj8ncf2r/AMccl/2rwf8ABH7yGCgre8nqU6RGNPmU1k/2gPlhG7bYLw0z/ku6/wBZQf7uJ/geo72XMZOhqio9EUL+y2Nfaplpny9yBcxMJfkLhvorE/LFJ9vC/n9yr3idfEM/eRZYQCe8qqZuXTSzEn5YaIp1e+llaxIOkg2I2INuRGK7ySuNRHkQA90NIGPg0MRVbnzAJt1xur8oojJI82VVBYsSXiPeBiT8Vopbi/P4R1x59wvYIp9fXIfqmoSNS0jKigXJY2Fh64jIpq2fLRV0aK0jymVYZftQC6Kq2IszBRJz+0Riuc/o8vFPIsOX1MUz2SN5IpAocsLC7sQCcfQOUUIp4IoV+GKNYx6KoH8MRpQVg8mRt7FZ/wDKavdAseUVXfEfznuxA+OogXHrbHXwnwMy0FZHLKhr6htczowJimFpIgdNrMpIk6fFttY4stjYXwkdkh76lnrCSWq6mWXfmFDaFX0AXYeeIpbbA5TlLmUNk81ZU5iVSMNUvM0gjO0ST3OqVkJt7m5322F7jY/QXBPAsdATPKxnrZATLO5JNzzCX5DpfmfuEZ2f0FPFV1VQQq1FZPOYl5t3Ecliw8AzjWTyPu87YsLHcs3yKIMR+R5qtXF3iqVs7xsrWuGjdkYG23Nb+hGJDCV2W1RkTMSTsMxqAvkPcb9rE/PA0rTZ07+0rJfbctqYgLuE7xAOetPeAHrbT88cPYzm/tWVU9yC0QMLAdNGy38+70nDpiluDJmyXPqihfaCrbVF0AJJaO2/KxaM+JA8MFxO9jjLuwYMGGThTH/tF1B7iBByaUX+Stb977sO+X0qwxRxL8MaKg9FAA+4YQv/AGkKc6aOToGYH1IB/YpxYam4w1h/of03N+CPcGDBhgbDFQVqfyXxJDKvuxzurWHK0t0cH9e7eW2LfxWnbhRHuKepW4aKXTcdAwuD8mQfXAsyuN9wDUxuF9xeYOPcRfDWYippYZhydFb6gH9hxH8WcbUmWaPaJNJc7KAWa3VrKL288J1uZrW9C/xVTJmOaQ072aKkT2iRTyMjHTGh8hZmI6iw64Ve17JGFM5gjZ5JpDNPJ1EMSMQpJ2VFGmwHMgcycd3ZTO1ZLmGYuCPaJgijwVBcDzsGUX8jid7SZ1XLqhC1nmXuo1G7PIxGmNQNyTy26XwK9wqXZHLh2eOSlp3iYtGYkKM3xFdIsTfe9ufninO1ziBswq/5Oia0EBDTsObSD7F/BeVvyr/kjD5xHmwyLKEAYGWKFYYrjnIFChiPAHc/TrimOGaNkjMkhJklOtieZvuL+e5PzxTPl9nBtcy+lw+0mk+R2+zQwpfQiqgvyG1ut+d/PEflObrT5nFUWJjmjXWx6K50B/IBgoN/PHV/Jc+a1AoqXkLNPJ9hF8/E/m8ybDobS+WZDHPX5hARJ7PBCKJNWzAAjcXFr6kZwfzgbb45oMM+JTvdjGqzJy9nBcvuWLhF4Fk1Zhmx5fhVH0aQfww8qthbwwiZK0WW1dfLU1ECieQOgEl3tqkO6gagbMOmPQZPei/XIBLmhzzL8TL/ALN/3ThO7HZNVAwGxWZxfz0of44zzLtKoApVTJNqBXSiFdiCOb6fuws5fxbLAndZfl4iQtqvKXe5ItquSu+w6nlgGXPjjNScjl3Lbcnux5j7PUhvjE51X8dK3+8HD1UQrIjI4urAqw8QRYj6YpOnbM1eV427nvXMjhGULqPWwJxLZZnOaUziSST2iP7cZNyV66dhZrcrH64Bi1+GMVBstGE0vdfkdXB1ccvOYUchJWFu8Xa7aOTOB4FCp28T447os7M1asERBjWPvXYb6tSjSB4D3lPidvn5mkiNmVLURj3aqB0YEWN0FzqB3vYBfliM4ZyoUWYTxgHS0WuIn8jULrfxB2+WKKKi+zybEc3vNPoMFfAJs0yimJ5uapx5Lcpf/dP8mxd2Kk4cjE3Ej339lo0UepSMH/xGxbmM/USuReKpEPxhXez0NVLe2iGQj10m332xF9lNP3eU0Q8Y9X9Zi3T1xFdudZ3eUypfeZ441HUnWHsPkhw5ZDQCmpoIR/NRJH/VUD+GB8oFjVS5BBG8MipZ4IjDGbnZDpuLcifdG/riTx4zgC5IA8TiGzHi2ip0d5KqABBcgSKzegVSWJ8gMV3ZCbxVfY3mUdPDXx1EsaMlbIWLsEuSFUn3iOq4X+I+2Ooq5PZ8qhYFjpVyuuVvNEFwvqb7eGNHD3YtU1bGfMZjEXJZlWzzMSbks3wqTz+18sGUKi+I4XrTVKSqHjdXU8mUhlPoRtise3bJHMMGYQ7S0jgk230FgQ36rgH0ZjiQo+zEZe6zZZUPFKAFZJvwkMo/1gXSQd+a8ugHPDUMumqKWWCtaFmlRkbuUZECstvtuxJHO+3TbFY1F2mdJDI8yWqp4Z0+GVFcfrAG3y5YMKHYlIxymEMb6GkQHyEjfd/DBhlcipwdv+X97lmu1zFIr/InQfubEhwxW+0UdNKebxIT+lpGr+1fDDxnlvtVFUQ/lxso9SCAfkd8V72RVZfLY0N9UTvEwPMENqA8rBgMNYHuOaV9omOM80ko6R54lDGMqzKRzTUAw8tje/TEtSVKyokiHUjqGU+IIuD9MFbSrNG8bi6OpRh4hhY/ccInZVXtF7Rlsx/C0rnRf7UZPMeQY39HGDt1LxGnJxmr5MsHC/x9lntWX1MYF20a1A56k98AetrfPDBgxZq1ReStNFa8G9oaUGSBmOqVGaFE6lx7y/qhGW58vG2Irs9yKTNaiTMK8CVDcIri6u3LYHbQguAPH0OFXLOEfa80npEOmOKWTW3VY0kK7X6nYD18Bj6CoaRII0ijXSiKFUeAH/8Ac8LY4cTt9BLDj43b5ITuCoWyuvky4kmnqAZqUk7hgPfi9bD+yD9rDfLlEVEJMxrX76WJGKki0cS2+GFCTpLbAsSSfEDbFedsHEK07Uqxf+9RyidSPsAdDb8s228F9MSvbRxIJaSkpAe7kqzHJLG2zJFz0v4HXYfqHAcsVGToFlVS4VyEXM6+XNJhVVjBYyQIob+7+bf+A8/M35a3iRYpnjZRZBzvuTa9gLW5m25GCcNINY0aY5jpVzpX3R3a9D9u5tt0w0cN8CPUNTpMqOJnNRVShRtGlu7p0JFxqPxWtt423zowWSXa8u4cnkeKHY8+/wBdBo7P+Ep1ymHu6l6SolY1DOiK2rV8AkDi7DRY2uNzjypyPO4N1NFVi+9w0Up+8IPrizlFuWMsacW48nRkLLJO0Ufm2T5lWFRVZdUBVvtDVRhbnxUc/m3U/OIyLhmlnqJadYHjkhA7zvVSRVY2st1kIv5eTXtbFr9qXFBy2hd4zaeQ91COZ1NzYD81bnwvpHXC3wBkBoqUCS/fynvJSdzqP2SeukbHz1eOFdRytt34sb0+ScpW68kQE/CVXGzCFKYoPhOsoSPMBCAfniHr0q6Z4xPS6UkcRh1lVhqNzyAvyBO4HLFuYXc1Uz19PGD7lOjVD7faa8cY9d5D8sKwxQnKmvuOvLOPJ/b+hHqqpYzpYNq/JVGZvSyg45ytbNfuKSRFHOScaAPMKbEj0v6Ytq+OZqsJU0yN8MzSRm/L8U7C/wDVt88af/E4sUXKTsrm1ORp06EPIOGO5cTzyGWe1r/YW/MKPQkX8zsMdOfLpmpJfyZTG36Mqld/LUF+dsd3ELtRV0ULk91OpCE8tam438WB028QMR/FOdQ0yBXXvHaxSIcyQbqT4AMBv9MGXCo7GK3JytkxwQwXiOsvsZaVHW/W6QMbff8AQ4tyRwoJJAA3JOwA8TiiMl4NrppFrp6xqaqFu7Cxh9EdiNBDMABY20bi173JON3HeTzGnJq8xqah3YRRRKiwxtKx9zUqkggczsDYGx3xnTUZS2Y2oSS3RJ11b/yjzSCKC5oaJ+8lk+zI9xYDxBI0jyLnww09omd5hl8LVMBo3iQi6yJJ3nvMFULoezG58sMXDeSx0NPFTxKoCKASABqYAAu1gLsSLk47qmnSRdLqrLcGzC4uCCDv1BAI9MH9nGqoB7TcqHMKOWrKvmJ7+pdQy0MblKWFf9JLYk2Bvqck7nSNVhj1aTLpTEgoImEzaImSNV7xQLyTLyYRL0cm7dL7E2HmPCNPMJBZl71lMtiTrC2ARrm+iwsVFhYt+Ubw9bRQpVyiNmNQIEW5AKxozSaQgHIlkLMOtkwOScVY5jnBukV3wTWVGV1VYKOh9ppTKyhxZZAFNiqSEXcDlp33HMb4fqXtWpRtVQVdIeV5oW0fVb/eBjdltEtPEkSfCihRfmfM+JJ3J8ScdDqCCCAQdiDuD5EHAJZE3ui/sPibOI+0WgoYkkeXWZEEkSRi7upvZgNgFJB3a3I4RKls54iIQRmgoWBJJvqced9LyX8AFXxvtia7NGppDUxtDG01JUzRRMyglIe8LKqMRcAMxFum3jiyKSQsTfBo466CrOPhbIY8upYqaK+iMczzYkklj5kkn7sGJbBgqRw0VzWjb0OKP7Fcz7416+MomH6+oH90YuPiefu6Wdj9lGO/LYX/AIYqPsq4cNOtPUqfdmpmEg/P74Mh8d4yR+r54Piu0M6e7VfEsfFZ9pVJJQ1UGawAnSQk4HIjkCfJlul+hCdcWZjTW0qTRvHIoZHUqwPUHDU48SHskOKNHlDVpNGksZujqGU+IIuMbnawJsT5Dn6DFX5LmT5BP7FVEtRyEtBPb4bndW8rncDkTfkcWdDKrqGUhlYXBBuCDyII5jHIyvxOY58S+JXnBHD1RT5lPVTIEWqWZwtwWS8yMFe2wYhr7E8jho4y4njy2nMr7ufdjTq725eSjmT/ABIv18RZ7DQQNNM1lGwA+J26Io6k/dzO2K54PyOfiKt9sq100kZ9xPsmx+Bb8xfdm+0bjx0jk+BUgM5LFHhjzO7sm4Lkr5jmleC2p9cSt9tv9IR+SOSjy8LY4MgzKkr58whrmVpZZzoeSwJjW6osbH4WQchtz674v+GIIoVQAALADwx8/cW5HBlNdUNWU3tFJVvrSRfiiYlyY+YI5nkRcKDuQbJz3QlGXaMqPsznjaa1Uuhm91XQusikbmQXFm6XHPfDhRZHOlLHT+2SxtGdpILKSoPuI2oElVBta+9he+FCjqMrYAU2ZVVMBayCZ1T0tKpBHztiThpJnuYM9VgPFIpLep1+vTCzu7v6DKaaqr+YyUk2aU3w1UNWt/hqI+7e3gskV7nzZTiTj4/WIf5bTT0tucgHfQD/ALyG9v1lGExKHMbnRm0D+TQx/fpvjMUebf8AaFL/ALof+XBI5GubQKWCL5Jm6rqY85zUTowkpKJAI2AOh5394kXG+kBfmq9DhuwjU2U5nENMdbRItybLAqi55mwXmfHGb0uY2IfNKZD+bElwPHe2B5O27sJjXBGqGnOs1jo4XmmayKPmT0VfFjhe4Rq2I1TX9oq71LL0jhGlY19NNgL7n3vDC7mHsVP+HrK85jLHukIZe7LHl+DUsB63t5HYYnOHS1PBPX1p0yTfhHBv+DjH4uIDyB5c7sAd8M6PDc76LdnXNtjXhX4vqtFTlij4mqht+bp0t9z47ZOJoUafvHWNIUjYlj7xLqzaQvMnSF2FzvhZ4TmfMKyXMpVK08CMsCt6G7eoFyT4sAPhxpavNFYmr5lW72QwcW04zDKpp/gkpZZZIm5/iJGX+0q3t0NvDCj2V5R7bNJmFQdbpJpQdA9gdX6oICjp8hiwez7LxPksUc24nSXXvvaWSQ3B8bNhX4MyefL3qsukLqGPew1KL7p2UG2oEarBTpN+TdLE5M7UKQLHTnbH/CfxzktbVS0zUjRJ3Dd4DIb/AIS40nSUYHSB18cdFJDW7hMxppipKkNAtwR9lu6kFiPC2Nw/lUfZoH87yp8rWb9uF4pxdpjMmpKmmRsWYcSRqR3lLKR1IUE+llUfXwxsj40z+O/eZfTyD8w7/wBmVv2Y7XrMzH/VaY+lQRf6oMapM4zJRf8Ak1D5CrS/3rgqyz+AF4cfx8jog7TK0G02T1A25xvr+7R/HGXDlZJU1FdUyQSwCV4RGsy6X0pEQR5gMSf1sRh4jzIf/Cj/APcp/BcZx5/mRt/0Va/jVJ9+18SU5SVbeZIYoRlavyG7ATbc8sLPt2aPstHTxnxkqC4+ka3wocePXincVdZTRAjang1a5OQ0m/vW8enjfAY47dWHlkpXRv7Mc20TPOxsKipktfqGFyfla/6uL1oBucfNRvSwZepBB71SwOx94NqHkRrtj6N4flLxIx5sik+pGNvVQUYxXVJJ+V/yzNi7bJXBgwYSLiv2lzaMsqyOfcuPqjYiOEYO7oaRSLEQR39dAJ5+eOjthl05ZUAXuyhRbxZ1QfK7Y64Y9Cqo+yAPoLYawIe0qM8GDBhgcOHOcohrIjFOgdD9QfylPRh44RaDgGvo7pSZlohLE6WjuR6A3F/EjTfFkYMUcE3ZSWKMnbKO7ReG56Zqaapq2qg0mhi66VQbGwGoixGq/Llj6EywpDEqRoFUCwCiygDkAByGKl7dR/kMJ/8AqF/8OTFpUbXjU+IwtkXC2l8BDNFRbS+B3NVsfAYq7tkYk0V+XtcXP0b/ANcWTivu2jK3mou8j+KBxN8lDA8/AMW/VOAi5E5PwrR12aZnHUwhgvcMgBZLXjOojQRzNr+eEXtU4ego66OnpY9AaNTu5a5ZmX7RJHLxxY9LKVqFzSkBnjmiCSxIRr25OtyAWW2gpcHn6YWe1uE1iRV8KSr3Z0SK6MjruCrWYA6Q3X84eeLRV2dRKjstodr99ewv7/M9T8PXB/zW0P8Arv8Aef8A64ZeHc4Stp450+0PeH5LDZlPofqLHriRxqxw4mrSGVGPcJ//ADaZf/o3/wB42PV7NMvH8058jI38DiV4jqfZNNXvpSyTAXN4mYDVYc2RiGHkXHXExFIGAZSCpAIINwQeRB8MRYsbbVInDHuIPKeDKKlfXFAoccmYsxHmNZIB8xviF7X5mSiTTyM6ah0IAdrN5agMPGIXjLJzW0csK/GQGT9JTcD52tfzx3JjXs2oojj2XRXeS5dR1EjVeaVkDvIQ3dJJyuB8ejcWG2leVtzid4u4vgan9hy60ryjugsakIqHYgbC5I2sOVyTyxG0VXHBTU5q8mU67RJIqpqkflYrp1BzbkeZviayCbVXLT0uWrSSMoeWWS2pIdVmKqPH4RY8yLiwxhSi3K3ZRSSVX/ZZfDGXmmo6aE2vHEitblqCjUR8741cV5itNTPIbA2spPTYkt8gCfpiYtinu27OyzR0kfxMdP1IuPmdI/rYawxTlclaW/rxYu3XIRMty3+U6mWodQkRYkhQFufAW69WI8fPE8ODYR8Ek6DwVxb93E3l1EsEaRryUW9T1PqTvjpx6DDoMShU0m+ou8jvYgBw0wFhWVYty/CbYyTJZgdswq9v9YdvD7WJmomCKzMbBQWPoBfERwlM0sLTN8UsjN6AWUD5BbY5LSabjUODnbIsk6uzJ8tq+mZVVvNif72Mf5NrP+0qn6n/AM+JvGuWVUtqIFyFFza5PIDzOLP9O0q5x+5PbT7yEnyCaUfha+qfxBc2+hJxtyvhiCnbWAzv+U5uQfEbAX8+eJSmqlkDFTsrFSelxzt5X2v5HC5nvEtz3FJeSZjpum4H6Pi3nyGKPFpMEeNJfD8EuctjRmOqvzKmpot9Di5HIG4LH9ULb1vj6TyuMKNI5AAD0G2KX4GypMnnpBONVVWMyk3/ABahSbDxJYqCf8N7qy/mcYWbO8snL16QzwcOx24MGDASFb9sdZagbVsO8i+neod/6uJTLs0hqRqglSVfFGB+oG49Djs4gyiGrheKdA6HmD67EHmCPEY+feFOC/bpqwQTmJqeQCNrE3BMgFypBB90bjzwfHNqqGsWRxrhV9D6Bx47BRcmwHU7D78VMeAs5UFVzEaen4eYf3Tb64IuyKaU3qa4t6BnP1dhbbywbjl/5Gfaz6RHfMuOsvp30SVKavzLvb1MYIHzxMUGZQ1ChoZY5FPIowP7OvlhNoOySgj+Pvpf03sPpGFP347ZezLLG/6uR6SyfXdzjqeTrR1PL1SNPatkz11IkcLR61mDkO4XbS45tte7Db1w9ZNbuIrMrDQBqU3U2HMEcx54o7NOFaWnzukpljJgdVLIzE3J1jne9rgbeWL5padIkVI1CooCqoFgAOQAHTC+WV8xPNK7tekbcYSxhgQwuDjPBgIuIFb2dmFmky6oelZtygs0RPmjbA+Y5eGIPLoK05iKSvkjlVaZ390WV1kYJ+EWwF7A9NgfPFt4q2szE/yhnM//AMvAka+qxsxG354OOp07IV/wtxE2VSsxR2o52fSAQT7jFQy3NtQ2BF9wQfDElScdV1a7iKSGnA3ACant+ve9up26bYsbs4yCGTKaNaiKOSwaUa1vYtI7KRfrpIwqdpnADUzGuoQQAbyRr08WX809Rjs801Dhg6DYmrSfLuF7NKeuql0TVpaM81C6QfUJYH54iuHc8zCEtSQTBAurZwDptz0llJAvvYbczidybNFqU1DZhsy+B/wPQ4huIU9nqYqkcidL/S33r+zCGLVZuNxk+10HsunxqKyQ5dd+hKRZnnEZuKhJPIhSD/WQH6EYzr+OcygaKSYRCPX7yIo94dVJOoi4vYjEjiG4uH+Sv6r+8Mcw/qGdzUWy+XSRjByi3sP3aBMskGUOhur1kLg+TAn+OM+EiXz2vY/zcEcY9GCN+2+IrMlL5dkQ6+1RfQFv4DEv2fDVmmbP+dGnnspB+W2HuJy7T6mVNVJli4pftdpe5rqeoN9AdSx8FNhf6qcXRhZ7QMnSppm1C+kWP6J2P0NmHhbDGmfb4e/b53a+qBy5WJeDERwrX99Tpf40/Bv43Xbf1FjiXx6nHNTipLqKtU6EztCZ4wpViFkXu3HQ6TqX9p+/DJkFP3dNCvgik+pFz95ONXEuV+1QNGLaviW/5Q6fMXHzxz8LZv38eh9pYrK4PPbbV92/gcJxioapt/5Lb+V/Ja7h4E5hT7R//d4/DvB+62GzCh2kTAQxJ1L6vkqkf3hgmuf7EvXUmP3kQuWcNZjVQL3UbtD0GtUXfe9mYX8cN/CvDua0oIipqSFjt3sh1P8AVWf9mJebgnNJhFJS1ohiaNDoMjrpNt7BEI353v1wvcWcIV1K9MlRXvKtTMIdnkNrlbkhyAefLyx5jLxKTintyHIuKV9TdQ0sv8vUUctSamZSGkb7CkK7GNAOQCgHpueQx9B5fzOKU7IclWkzOuivrMUaqrkWNmKk7XNr8vli68v5nFEqON2ztwYMGOnCDrGsrHw/xxTfYQ2v25zzZorn170nFtcQTaKeZr20o7X9FJ/hiruwdT7LUHoZQPog/wARg+LmvmNYOcfmWdgwY8ZgNybDzw3ZoHuDCrn3aBRUlwZe8cfYj9438CeQ+Zwn1HHWY1+1FT91Gf5x/DxBb3fkNWAT1EIg3litub+Bo7Q6oQ59RSM2lVEJZr2AXvWuT5Wvfyw3Zx2u0cR0QB6h+XuDa/kTz+WEuHgR5372uqHlc8wv7NTdPIAYacsyaCmFoYlTzAux9WNyfrjLzayPQAtPObbeyNn/ADuqo/C0FWv6v+Nsb6Xtly9x73fR+qX/AHScbL4js7zWGmTVLY+CgXZvIDAY6tvavXkXei7n68yfpe1HK5P+saf00Yffa2EuNadocyRa6kaWskd1YyWADHZW1C/U9OuOY5zl0ptNCkbH/SwAf2rY7F4Zy+oF1iiYeMbkfuMMEeprmmDeifRr15lnZDJTxQQwxTRMIo1jFnU30qBfnzNr4lAQR0IPzGKXm7P6JuSOv6Ln+9fGleBO7/E1lTH4Wb/y6cdWqgUekmv9nfx5wM1JL7XRiyk++n2dz8J8AejeNgd9zAV1OKqBlIKkjkwsVYcr/Pr1GJN+H69QVTMpGU7FZASCD0N2Nx8sR68PZmv89Tv63/hGML5Kk1KMlt67hrE3GLjOL38P75mORTl4Iyb6gNLX53X3T+zHBxcS0ccKi7yuAB12/wDUjHXJRZnH/MQuPzWA/aw/Zjykr6qCaOaXLXcxm4tc/SwPW3risMbWTjVeZfJmTxcG9/FMeuNKf2dclp9rrUJfxuqgG3ldj92N3ZedVRmb3verkXl0W1vuOFvO+PIqp6eSpy+qV6dy6FbgBjY7g2v8I54z4Q7QsuozLb2kd7K8za1Bsz2uBo+z7vrjSTVGU029y5McecR6oJQOZRretjhXp+1TLH/nyv6SMP4YlKXjfL5dkq4b+GrfFozUWmVcGylcpl9lzCaE7JMdaeFzci31ZfkMOGOPjjhcVD66V1ZkOqJlIIsTfQfMHkf8cddOkhRS0bKxHvAjkeo8Nj1x6PR5obxTVc1v39PkLZIS5tHuFDNv8kzCKbkkw0P67An90/I4cCMLHaDT6qXV+Q4PyN1/aRg2sX7XEucd18isOdDNhD4qvU18MC72KLYeLG5/s2+mGzK63VSxyuf5sMx9BufuOIXspoWq8x9pfo5P63xG3kFFvmML67JxwjFdd/kty2NU2z6BhiCKqjkoAHyFsV72ufjcp/pi/tTFinFd9rn43Kf6Yv7Ux55uxg5+Af8APWafoJ/dxa+X8zio+A5bZ7ma25xqb+hj/wAcW5l/M4hDtwYMGI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8" name="AutoShape 16" descr="data:image/jpeg;base64,/9j/4AAQSkZJRgABAQAAAQABAAD/2wCEAAkGBxQQEhQUExQVFhUXGR4YGRgXGCEdGBwaHxwdHiAYGx8YHiggHh0lHBwfITEhJSkrLi8uHx8zODcsNygtLisBCgoKDg0OGxAQGywkICQ4LCwvLCwsLTQsNDAvLC8sLSwsLCwtLCwsLC0sLCwsLywsLCwsLCwsLCwsLCwsLCwsLP/AABEIAMABBgMBIgACEQEDEQH/xAAcAAACAgMBAQAAAAAAAAAAAAAABgUHAgMEAQj/xABUEAACAQIEAwUFAgkHBwkJAAABAgMEEQAFEiEGMUEHE1FhcRQiMoGRQqEjM1JicoKxssEVQ3SSosLRJDVTY3OTtBYXJURVg7PS4Qg0RVRklKPi8P/EABoBAAIDAQEAAAAAAAAAAAAAAAMEAAIFAQb/xAAyEQACAgECAwUHBAIDAAAAAAAAAQIRAwQhEjFBIlFxkfATMmGBobHhBSPB0ULxFTNS/9oADAMBAAIRAxEAPwC8cGDBiEKXrvxGeesn/DJjbnzEZISCQRSx7jn8KY1V34nPPWT/AIZMbOIf8xt/RY/3Uwr1XivsOdH4MznPvH1xhfGc/wAR9ca8LswJ+8z2+C+PMGIUPb4L48wYhD2+C+PMGIQ9vgvjzBiEPb430H42P9Iftxz46KD8bH+kP24hfH768UQVb/mdv6Uf+MOGDj/4KT+nQfvNhfrf8zt/Sj/xhwwcf/BSf06D944P/kvFm/0+SLWg+FfQY2Y1wfCvoMbMNLkJsMcebZpDSRNLPIsca82Y2Hp5k9ANziJ474gky6kaoip2qCpGpVuNKblnYgEhQBzt18MUtTcTLn1cXqrKsa/gKUnVH+cxJADt6jl5LiN0rLQjxOi1KbtRo5j+BSqlX8tIG0c7c2t9OeJeLjOjLQo0vdvNcIsqlCSCBpuRYNuLC+99r4rutzWCnaNJJFRn2RT16dNgL7b4ieMsuFUaSFtg8+56gCNybedh92BxyNvkMz08YxbvdF9YMJPZVn0tRTNBU39qpSIpCTcspF45Cbm+pevUgnrh2wUUDBgwYhAwYMGIQMGDBiEDBgwYhAwYMGIQpeu/E556yf8ADJjZxD/mNv6LH+6mOfM5lWHO9TKt2cC5AuTTJYC/MnwxnnNSkmRvodXtTIDpYGxAUEG3Ig7YV6rxX2HL2fgzon+I+uNeNk/xH1xrwuzAn7zDBgwYhQMGDBiEDBgwYhAwYMaqu+htPO21ueIt2dSs4szz+npjaWVQ35IuW+ig4WjxpUvLqpIlaNG2L8yR13IA9N+mF/KpYUaV52Bl1kWYXNvEC3O/7MTcc8z/AAQEL4yNo/sgE4b4McN5fU0cOl37Ktmp84rZKb2XuQqmQyFja1+9Mux9TbDFX8XisFLDKnd1CVlOxXmrrqI1of2jz+i/VSVMV3McTIBchGOoDx94C9h0tjCelSpCTRMVkFmRxzBBuAfQ/TFlwTVxGpe0xupH1HB8K+gxswk9mPG65nBpcBKmL3ZU6G1hrXyO1x0Jt4HDtgoEVu1GfRlNafGEr/Wsv8cVPQZOHo6B0FpIu6kVhsbMQZFv4FWY28bYuTjrLmqsvq4UGp3hcKPFgLqPXUBipOEcyU5fC4DHQuhgo1NddjYDc9DYdDgWW6VDOmSbaZKzZYjvI7C/eRiIg8tILn79f3DGvMcsaZ4SszRd3q3QDUbgDmwIG1+h+WMsvzRZyQqTLYXvJEyD0BYC5x5nyu0DpF+Mk0xJ+lIyxg/VsBV2OS4HFvoZdhffzzVdbL+LZEhD8g7Jza3LZbXPK5262leKe2OmpZDHEO8Zeex39OQ+pHphsrcqFHlrQUihRHHZR5c2N/yiNRv4nHztwRJM4mMNK9RKx1O1wqhT0LN1JJNuvnbF8zn/AI39PuxLDGDfaf3+yLRpu2uNyLQsQR0V+fhsp3+VsSfDva9TVMwhlR6dydI1/dfba/18sV1UZrU0y3qaCeNB9pPfQepAsPrjGvpocxgLRkMwHuPyZW5hT1A8R53wk9RlxyXtE0u+019EOrS4skf22m+6mn9X/B9HDHuEbso4sWtpVidv8qgGiVD8W3uh/MG3MdefPDzjUTtGW1ToMGDBjpwMGDBiEPCcVB2g9plQan2DKl1z3KPIF1EN1VAdrr9pjsN/C+HvtFzs0GXVM6/GqWTydyEU7+BYH5YSuwjhhYaU1sgvNUE6WPMRA8v1mBY+Pu4DkycKbfQ6kQuX9ik9SxmzCsPevuwQa2vtzdjbYbWAtysdsSFZ2GRBD7NWTxuRpbWAysp+yQmk22HU8uWLdwYSeoyXzLUilcrzSQzNQV0IirYkLJInwVCqLk25aioLBhzswIB2x2Y7O1mqip8wymd7izSq5UXYR2UEn81dTH01YjUrInkeOOWOQpz0MGFuhuNrHBJK0pJcxHU46dpG7BgwYoKBgwYMQgYMGDEIGMZZAoLHkASfQb4yx7iEKymzaKpr43Kd0qjYOoBL72Jt9RfrhgzOoaOMsihnuFUHlckD+OOfMIElrKhHFw8S/czC4+76Y6cvVhGofdl90nx0kgN8wAfngeeUW0+6tj12jhJY+Hv6/Qwy2qMqkOul1Ol16X8vEEG+IPJZxCWgYMp1toLA2IvsAcM4UXv1OIjOagNJDCOZcOT0AW7AepI+gxbS5P3GorZk1mK8dye6+pLdmVX7PnYUfDKu48yLfvWOPonHzj2XUzVWdCRBdIuZHKyjn/W2/WGLd7TeKVy+kc399hYC+++1vmdvTUemNVKzGbNnFfaFR5ddZJFaQfzam7fO1/2Yoqnz6aWsnqKCHRDLIgaJj7hkkYKCoHwsxN7Am2/SwxKZDwsJY3mrBrmnFzcbxg8gt+TW+mw6Y1cORlIKZl0iKHMI3baz90soF5B0cGxN7WUDF3j23ORyU7Q30OW5nUyPEgoYniYCUGcyugO4JSMcyL2Btfyxtz7Mv5IRBHL30scipPM6ixZyt9C7hAg5AcuRJIOIPhbi4RtnFVCF9oqqhYqYAXuWMhDEbiyr77Hlt5jHBPTHMEanW6wpIRLM5BkkkDXfSo5MWJYs3jyxTHjXcXyZpvmzr427VKoJU0JiALr3azbhtLW1EC1twSAR43w9cJ5GlBSxwqACBqkYfakI95ifuF+gHhhGzvLBmFfR0b3EXdSVEhU2a5LILeYKL/WOHfhOOVaYQ1B1SQloWb8pV+Bv1oypv69cCz86GNLHqz3I+Joax3SLvAQNSl0KiRL27yMn4kvtf08RhL4kyqOizJGi0olVG2qMbDvEIOoDkLg8h11eOLDosvSJIkUbRJ3aHqFsBb56Rf0GIzirhODMhEJ9X4Ji3umxII3S/QEhT47dOeF5xU4uPRjcXKLUuqEKihkpM0hrIfhIIlHjYcj5MLfMXx9DIbgHHz1luSGHNHy+meSSLu1NnbVoY2PMAAAKb2ty8cfQiCwAxNKskW4SdpJU/P8AADVvHKpRVNt2vL8mWDBgw4JBgwYMQgi9tsOrJqqwJI7ttvKVLn0Aucd/ZuoGV0VtvwCH5kXP34meJMrFZSz05OnvY2TVa9iwsGt1sd7YVMs4jo8opaWlq6qFJo4kRlUliGAsbhASB5kDCmpTapFkO2K04x4kr58wGXZayRGNBJPOyhtF7ELZgQNiOhJLdACcWNTVCyorowZHAZWBuCpFwQfAjfFXVsc1LxHL3ETVHtVKsroGVSuk6AdTkC14x1+3gGninPcsduRZBVz1clTmYidki9mhCboym/eSlfslwbW22ZhYADCrw9k8VL7VEqKJIKhomf7TRMNcRJO/IMNtthi08rr1qIxIoYbspVhZlZWKMjWJF1ZSNiRtsSMV1If+k82FutKf/wAJ/wAcNS91opqIr2bN+DBgwqZAYMGDEIGDBgxCBgwY5c1zKKlQPMSA2yKou7nwQdefM2GLRg5OkWjFydIWc6HdV0bHZZFMd/O+ofU3GOSqzKZGtpjB30x6i0j77H3dlFupuMNP8iy5nEe/gFKg96PUS1RfoxtYIPzbE/xVmeqinanvFJZFkWRrgMrWsbpcHn4DlgmXSSxpSkvXr8HpdPklwKLdP4eH4smB588aMujqamWaki94FklVQo5lLambmFBXy++2PKdZb3kKAfkoDz/SY/wGOrLjJHUo0DaZZNMQPQAamLeelNRt4gYW0knHLS67beI3qo8eLuotfs84KjyiAi4aVt5H6bdBfp5/4DFd8RTfypmLO28FMRZejSWuAf0VsSPFj44Zc24xnj1U1QFUTe7DUA+4f9VJ+TIR8mF7G+FxnShjVWWVhuWZY2c6ibs76AbEkk/XwxtqHA+0YOSMuiN9LV65Jk2/BlR82QN/HGitoIgZZG2WRCswts45A2/LFyB1N7dBjh4Mqe/SebpJOxHkoChQfOwxNVcoVb6dRv7qjmW6AX5eN+liemCrdWLvZ0JPDOSewjvnQvUSErBEbBgD1boNt2P2R5m2GrIsqNOHLMXllbXIfs6j0UdB08T9w30VIVJkkIaVhYkclHPQl/sjx5k7noBz560jqlPBcTVDd2rD+bQWMkpty0qQP1ttxiu0FbL7zdIzy9bZ5F/Qj++2HapzeniBMk8KAbEtIo38Nzz8sVpwxVrCIKho6mUUizQd+ojELxa2Ce/JIobTfaxt0w5LluX1uiokpow8m47+PRI1trsrfFy57jGfk3ds1MLqNIn6OqSZFkjYMjfCw5EXtceXniK4tzlqSEd0uueVxDCnQyNyJ8hzPpbrjvnzKCEANLEg2VV1C/kqqNyfAAYiOMHSEQVkhOmlYuI7e9I7roRRfkdTX3G31xRLcLNvhGDs+4JXLEd5H76qmJeaYjmSb6Vvva559TvtyDhhH/5YLTZtJR1EgRJYo5YSxAVW95XQsdhfSCB4g9SBh3VgdxywxFqjObPcGDBixwMGDBiEIziPOEoqaWokvoiUsQOZ8FHmTYfPFZ8NQLlWWvW1FOk1VVyd5GijVK5mAKRXZb33YkAHrzOLD41yIZhRT0xNu8X3T4OCGUm3TUov5YrfIuNzRJTZfX0dW1XBbR3KB9SJcLItnBYaAQbAg2bzAXypt+uX+zqJ3hbieenqYsvrqaKneVS9OYCTFb3iYiGJ0sLHkbcgANsRlNk7ZpmM1e7zRQIop6bunaKR1F9UmpCGCFixH5QYdBvw55VVGcV9DJDSVFNFSOXaWoTu2IJUlVW+9wluvxb2HNmz7LO9KvFMYKkbRyA21W30OvKRPzTe1yRguHTNrj5MPDE5KzOvzaiyWCOOR+7UltC+88jm+pjtckkm5Y7XPPCrRnvGq6tkaM1cqGNHFnEMSFFdl+zqJNgegvjiy7NTW1UkkkZSugAidRc6NNwWh2uqsST4i9rkEXmmopPiZSPEuQPqWOAZJ1caEs+WUrhGL8jmwY558zpY9nq6cHlZX1tfwtGCb48TMkYjuoa2a/VKcqn9aYqMB4JdwrHTZH0OnBjyOKsf4KFE8DUVN/qsKm31x5UUFUi3nraKlHXRCD62aof77Y7wMNHQ5OpsVSeQv6YJx3YvIQg8XYIP7ZGISsrsvQ/h80qpzy0RyEIflTqB9/hjXTzUV/8AJsnqKg/lSxEqT5vKXt8xiyxhFoo9ZevqTcFbB3ck5lRoYt3KHUL9FBXYk7CwPUeOOXgejNWzZjUIO9ka0AO4iiXYaAeRJvv8/tHENxvVvVex5dHEKeSUh5YlsRGLkAHSACAAXP6K4eaqb2X2SKNRoaQQ2PRBE7C1uvuD78a+jxKC39P8DOLFHHsiVGKco4WSurVJuI2KIOgQuzBR5DFxYqf+T6qevzAUvc+7KCwlJF73tpt6Hn5Yv+pY5ZMXDHmxqElHJGTO7EhwdF3lZI32YItP68pv9yJ/axx0nDmZF0EgplTUNTKxJC33IF9zbEl2XHXFVSA3D1LBT4qqrby5HGb+n6HJjzqWRDOfUxnFRiNOb5alVC8Mgujix8QejDzB3GKeo88qoqlaaSBKmWAsg2InIS59xxvyFxsbjob4uzFTdpUXsuZ0tUu2ooxt+VGwuf6ukY1tbjuPEIztboGbRrzGgOqIk+007e6ykczboebX9bXFwO2g4qnqE1xULsp5HvVAJHqvjhpzSgSlroZ0AEdW3s86/ZZyC0cluWrUpUnz8SccGX8O1NAsiRxieIyM0YRwrqrfZKyaV2PUMcZmHNWzdIFnw3uluJmZ53mBkBkimghB97uk1NbzZgQfuGHPh6nSoqIvwjyI9HP75OmQhnhUm6gWNmsLAWx10vfswVqSZPFmMekbX5rIT5bDEpk+WSLVCZhZFhePfnqd4mFvK0Z+7Bcko8DqVg8MZe0VxolJcnhZYgEA7kfgeqxnTpDBT7pKjkSDb5nCdxTwrSpokq5SyvJGjPJdp3cty7x3CxxAXYqiiyht+QxYGEavy5c6zR6Nye4pady1uXfyAKp8yoYEeanzwnBux/NwqN0SnBWRU0MMc0VPHHI63LANc36qZCWVWAB035HrjHMP+kMxp6Jd4qdlq6lug0/i4vUsQSD036HHHR8XdxlRqKixnh1QMt/inQlQPnYMbdNXhiGq9GXZTNTzs8maZl77xoNUwLfArgbhQL7W5swG3K1O7BZJpQUV1OnjPIEzbiOKAm8SU6tNpO4UamtceOtB+tiYqeC8zyoasprGliU39lqLNtzKoTtv4DQfO+HHg7hSmoE1wU4hklVTKNRYg2uU95jYAk7A2wxYo8jTpC1CX2ddoiZprikTuKqO+uI9QDYstxfY7FTuPPnh5xTXa9TnLK2jzaBQCH7ua2xfbYHp70YdSefw4t+knWRFdTdWUMp8QRcH6YPGVkN2DBgxc4aaqXQpbwGKX4DqTX5nX1p3VLQQnppudx6hQx/T88OvbFm5pctnKmzMugb2N3IXbzCkn5YXeybLPZ8tiJHvSkyn57L/AGAPrg+Jboa08bkvMcsc2ZZfHUxPFMoeNxYqfuItuCDuCNwcdODDRoVZR+Y5McpzJWqqioNNOGAnSRhLbb3ZCvvGxCg25ixFuQn43yxiGio6utY8mMcsg+s7BQPlhx464fGYUckQA7wDXEfBxyHowup9cV52YcR1kiGhijjlkjBZe9kZSqXtosqknSx+QNuQ2ztRicXaEJxUJV0Gmkq6sbUuVxwL0MsiJ/YiBONoo82l+OppYN/5mIyG3/e7Yko+Hc3mHv1FNB/sodZ+srfwx1J2bPIb1GYVcn5qyaE+kYX9uFuB93r5nHOPf6+QuVfC4HvVeZVRHUd6sKH5Dz88RIhyCnb+alc+bzkn5alw65lwXk+WQtPUxKVHNpLyFj0AD3JJ8BhJqeOJI5aFoqeChpJZlOlgDK9PrCmWS40xxkHa25sSCQATdQfeUeSPcTFDniL7tFllQfArAsKH5tY/djvFXmRs8tJFTQA3dpZdbhBudISwvpB5mw+W9pooHIAemKx7es1eGhKID+EIQkDYBr3v8lK/rYJjwx4rZz2rEns5DVtdV17A6b6I7+dtvVYwo/WxP8RVZOY5bAPypZT8o2A/vYiezriSiipoabvgsu5YOCoLs17BiNPUAb9MaUm7/iLygjKj/dm/9qQ404tLGknu2r+51PsosbCVwZ/nHNv9pH/fw64SuDP845t/tI/7+GMnvx9dC75ocqj4W9D+zCj2TIBlyW6u5P1t+wDDZWNaNyeQVj9AcKnZM18uj8ncf2r/AMccl/2rwf8ABH7yGCgre8nqU6RGNPmU1k/2gPlhG7bYLw0z/ku6/wBZQf7uJ/geo72XMZOhqio9EUL+y2Nfaplpny9yBcxMJfkLhvorE/LFJ9vC/n9yr3idfEM/eRZYQCe8qqZuXTSzEn5YaIp1e+llaxIOkg2I2INuRGK7ySuNRHkQA90NIGPg0MRVbnzAJt1xur8oojJI82VVBYsSXiPeBiT8Vopbi/P4R1x59wvYIp9fXIfqmoSNS0jKigXJY2Fh64jIpq2fLRV0aK0jymVYZftQC6Kq2IszBRJz+0Riuc/o8vFPIsOX1MUz2SN5IpAocsLC7sQCcfQOUUIp4IoV+GKNYx6KoH8MRpQVg8mRt7FZ/wDKavdAseUVXfEfznuxA+OogXHrbHXwnwMy0FZHLKhr6htczowJimFpIgdNrMpIk6fFttY4stjYXwkdkh76lnrCSWq6mWXfmFDaFX0AXYeeIpbbA5TlLmUNk81ZU5iVSMNUvM0gjO0ST3OqVkJt7m5322F7jY/QXBPAsdATPKxnrZATLO5JNzzCX5DpfmfuEZ2f0FPFV1VQQq1FZPOYl5t3Ecliw8AzjWTyPu87YsLHcs3yKIMR+R5qtXF3iqVs7xsrWuGjdkYG23Nb+hGJDCV2W1RkTMSTsMxqAvkPcb9rE/PA0rTZ07+0rJfbctqYgLuE7xAOetPeAHrbT88cPYzm/tWVU9yC0QMLAdNGy38+70nDpiluDJmyXPqihfaCrbVF0AJJaO2/KxaM+JA8MFxO9jjLuwYMGGThTH/tF1B7iBByaUX+Stb977sO+X0qwxRxL8MaKg9FAA+4YQv/AGkKc6aOToGYH1IB/YpxYam4w1h/of03N+CPcGDBhgbDFQVqfyXxJDKvuxzurWHK0t0cH9e7eW2LfxWnbhRHuKepW4aKXTcdAwuD8mQfXAsyuN9wDUxuF9xeYOPcRfDWYippYZhydFb6gH9hxH8WcbUmWaPaJNJc7KAWa3VrKL288J1uZrW9C/xVTJmOaQ072aKkT2iRTyMjHTGh8hZmI6iw64Ve17JGFM5gjZ5JpDNPJ1EMSMQpJ2VFGmwHMgcycd3ZTO1ZLmGYuCPaJgijwVBcDzsGUX8jid7SZ1XLqhC1nmXuo1G7PIxGmNQNyTy26XwK9wqXZHLh2eOSlp3iYtGYkKM3xFdIsTfe9ufninO1ziBswq/5Oia0EBDTsObSD7F/BeVvyr/kjD5xHmwyLKEAYGWKFYYrjnIFChiPAHc/TrimOGaNkjMkhJklOtieZvuL+e5PzxTPl9nBtcy+lw+0mk+R2+zQwpfQiqgvyG1ut+d/PEflObrT5nFUWJjmjXWx6K50B/IBgoN/PHV/Jc+a1AoqXkLNPJ9hF8/E/m8ybDobS+WZDHPX5hARJ7PBCKJNWzAAjcXFr6kZwfzgbb45oMM+JTvdjGqzJy9nBcvuWLhF4Fk1Zhmx5fhVH0aQfww8qthbwwiZK0WW1dfLU1ECieQOgEl3tqkO6gagbMOmPQZPei/XIBLmhzzL8TL/ALN/3ThO7HZNVAwGxWZxfz0of44zzLtKoApVTJNqBXSiFdiCOb6fuws5fxbLAndZfl4iQtqvKXe5ItquSu+w6nlgGXPjjNScjl3Lbcnux5j7PUhvjE51X8dK3+8HD1UQrIjI4urAqw8QRYj6YpOnbM1eV427nvXMjhGULqPWwJxLZZnOaUziSST2iP7cZNyV66dhZrcrH64Bi1+GMVBstGE0vdfkdXB1ccvOYUchJWFu8Xa7aOTOB4FCp28T447os7M1asERBjWPvXYb6tSjSB4D3lPidvn5mkiNmVLURj3aqB0YEWN0FzqB3vYBfliM4ZyoUWYTxgHS0WuIn8jULrfxB2+WKKKi+zybEc3vNPoMFfAJs0yimJ5uapx5Lcpf/dP8mxd2Kk4cjE3Ej339lo0UepSMH/xGxbmM/USuReKpEPxhXez0NVLe2iGQj10m332xF9lNP3eU0Q8Y9X9Zi3T1xFdudZ3eUypfeZ441HUnWHsPkhw5ZDQCmpoIR/NRJH/VUD+GB8oFjVS5BBG8MipZ4IjDGbnZDpuLcifdG/riTx4zgC5IA8TiGzHi2ip0d5KqABBcgSKzegVSWJ8gMV3ZCbxVfY3mUdPDXx1EsaMlbIWLsEuSFUn3iOq4X+I+2Ooq5PZ8qhYFjpVyuuVvNEFwvqb7eGNHD3YtU1bGfMZjEXJZlWzzMSbks3wqTz+18sGUKi+I4XrTVKSqHjdXU8mUhlPoRtise3bJHMMGYQ7S0jgk230FgQ36rgH0ZjiQo+zEZe6zZZUPFKAFZJvwkMo/1gXSQd+a8ugHPDUMumqKWWCtaFmlRkbuUZECstvtuxJHO+3TbFY1F2mdJDI8yWqp4Z0+GVFcfrAG3y5YMKHYlIxymEMb6GkQHyEjfd/DBhlcipwdv+X97lmu1zFIr/InQfubEhwxW+0UdNKebxIT+lpGr+1fDDxnlvtVFUQ/lxso9SCAfkd8V72RVZfLY0N9UTvEwPMENqA8rBgMNYHuOaV9omOM80ko6R54lDGMqzKRzTUAw8tje/TEtSVKyokiHUjqGU+IIuD9MFbSrNG8bi6OpRh4hhY/ccInZVXtF7Rlsx/C0rnRf7UZPMeQY39HGDt1LxGnJxmr5MsHC/x9lntWX1MYF20a1A56k98AetrfPDBgxZq1ReStNFa8G9oaUGSBmOqVGaFE6lx7y/qhGW58vG2Irs9yKTNaiTMK8CVDcIri6u3LYHbQguAPH0OFXLOEfa80npEOmOKWTW3VY0kK7X6nYD18Bj6CoaRII0ijXSiKFUeAH/8Ac8LY4cTt9BLDj43b5ITuCoWyuvky4kmnqAZqUk7hgPfi9bD+yD9rDfLlEVEJMxrX76WJGKki0cS2+GFCTpLbAsSSfEDbFedsHEK07Uqxf+9RyidSPsAdDb8s228F9MSvbRxIJaSkpAe7kqzHJLG2zJFz0v4HXYfqHAcsVGToFlVS4VyEXM6+XNJhVVjBYyQIob+7+bf+A8/M35a3iRYpnjZRZBzvuTa9gLW5m25GCcNINY0aY5jpVzpX3R3a9D9u5tt0w0cN8CPUNTpMqOJnNRVShRtGlu7p0JFxqPxWtt423zowWSXa8u4cnkeKHY8+/wBdBo7P+Ep1ymHu6l6SolY1DOiK2rV8AkDi7DRY2uNzjypyPO4N1NFVi+9w0Up+8IPrizlFuWMsacW48nRkLLJO0Ufm2T5lWFRVZdUBVvtDVRhbnxUc/m3U/OIyLhmlnqJadYHjkhA7zvVSRVY2st1kIv5eTXtbFr9qXFBy2hd4zaeQ91COZ1NzYD81bnwvpHXC3wBkBoqUCS/fynvJSdzqP2SeukbHz1eOFdRytt34sb0+ScpW68kQE/CVXGzCFKYoPhOsoSPMBCAfniHr0q6Z4xPS6UkcRh1lVhqNzyAvyBO4HLFuYXc1Uz19PGD7lOjVD7faa8cY9d5D8sKwxQnKmvuOvLOPJ/b+hHqqpYzpYNq/JVGZvSyg45ytbNfuKSRFHOScaAPMKbEj0v6Ytq+OZqsJU0yN8MzSRm/L8U7C/wDVt88af/E4sUXKTsrm1ORp06EPIOGO5cTzyGWe1r/YW/MKPQkX8zsMdOfLpmpJfyZTG36Mqld/LUF+dsd3ELtRV0ULk91OpCE8tam438WB028QMR/FOdQ0yBXXvHaxSIcyQbqT4AMBv9MGXCo7GK3JytkxwQwXiOsvsZaVHW/W6QMbff8AQ4tyRwoJJAA3JOwA8TiiMl4NrppFrp6xqaqFu7Cxh9EdiNBDMABY20bi173JON3HeTzGnJq8xqah3YRRRKiwxtKx9zUqkggczsDYGx3xnTUZS2Y2oSS3RJ11b/yjzSCKC5oaJ+8lk+zI9xYDxBI0jyLnww09omd5hl8LVMBo3iQi6yJJ3nvMFULoezG58sMXDeSx0NPFTxKoCKASABqYAAu1gLsSLk47qmnSRdLqrLcGzC4uCCDv1BAI9MH9nGqoB7TcqHMKOWrKvmJ7+pdQy0MblKWFf9JLYk2Bvqck7nSNVhj1aTLpTEgoImEzaImSNV7xQLyTLyYRL0cm7dL7E2HmPCNPMJBZl71lMtiTrC2ARrm+iwsVFhYt+Ubw9bRQpVyiNmNQIEW5AKxozSaQgHIlkLMOtkwOScVY5jnBukV3wTWVGV1VYKOh9ppTKyhxZZAFNiqSEXcDlp33HMb4fqXtWpRtVQVdIeV5oW0fVb/eBjdltEtPEkSfCihRfmfM+JJ3J8ScdDqCCCAQdiDuD5EHAJZE3ui/sPibOI+0WgoYkkeXWZEEkSRi7upvZgNgFJB3a3I4RKls54iIQRmgoWBJJvqced9LyX8AFXxvtia7NGppDUxtDG01JUzRRMyglIe8LKqMRcAMxFum3jiyKSQsTfBo466CrOPhbIY8upYqaK+iMczzYkklj5kkn7sGJbBgqRw0VzWjb0OKP7Fcz7416+MomH6+oH90YuPiefu6Wdj9lGO/LYX/AIYqPsq4cNOtPUqfdmpmEg/P74Mh8d4yR+r54Piu0M6e7VfEsfFZ9pVJJQ1UGawAnSQk4HIjkCfJlul+hCdcWZjTW0qTRvHIoZHUqwPUHDU48SHskOKNHlDVpNGksZujqGU+IIuMbnawJsT5Dn6DFX5LmT5BP7FVEtRyEtBPb4bndW8rncDkTfkcWdDKrqGUhlYXBBuCDyII5jHIyvxOY58S+JXnBHD1RT5lPVTIEWqWZwtwWS8yMFe2wYhr7E8jho4y4njy2nMr7ufdjTq725eSjmT/ABIv18RZ7DQQNNM1lGwA+J26Io6k/dzO2K54PyOfiKt9sq100kZ9xPsmx+Bb8xfdm+0bjx0jk+BUgM5LFHhjzO7sm4Lkr5jmleC2p9cSt9tv9IR+SOSjy8LY4MgzKkr58whrmVpZZzoeSwJjW6osbH4WQchtz674v+GIIoVQAALADwx8/cW5HBlNdUNWU3tFJVvrSRfiiYlyY+YI5nkRcKDuQbJz3QlGXaMqPsznjaa1Uuhm91XQusikbmQXFm6XHPfDhRZHOlLHT+2SxtGdpILKSoPuI2oElVBta+9he+FCjqMrYAU2ZVVMBayCZ1T0tKpBHztiThpJnuYM9VgPFIpLep1+vTCzu7v6DKaaqr+YyUk2aU3w1UNWt/hqI+7e3gskV7nzZTiTj4/WIf5bTT0tucgHfQD/ALyG9v1lGExKHMbnRm0D+TQx/fpvjMUebf8AaFL/ALof+XBI5GubQKWCL5Jm6rqY85zUTowkpKJAI2AOh5394kXG+kBfmq9DhuwjU2U5nENMdbRItybLAqi55mwXmfHGb0uY2IfNKZD+bElwPHe2B5O27sJjXBGqGnOs1jo4XmmayKPmT0VfFjhe4Rq2I1TX9oq71LL0jhGlY19NNgL7n3vDC7mHsVP+HrK85jLHukIZe7LHl+DUsB63t5HYYnOHS1PBPX1p0yTfhHBv+DjH4uIDyB5c7sAd8M6PDc76LdnXNtjXhX4vqtFTlij4mqht+bp0t9z47ZOJoUafvHWNIUjYlj7xLqzaQvMnSF2FzvhZ4TmfMKyXMpVK08CMsCt6G7eoFyT4sAPhxpavNFYmr5lW72QwcW04zDKpp/gkpZZZIm5/iJGX+0q3t0NvDCj2V5R7bNJmFQdbpJpQdA9gdX6oICjp8hiwez7LxPksUc24nSXXvvaWSQ3B8bNhX4MyefL3qsukLqGPew1KL7p2UG2oEarBTpN+TdLE5M7UKQLHTnbH/CfxzktbVS0zUjRJ3Dd4DIb/AIS40nSUYHSB18cdFJDW7hMxppipKkNAtwR9lu6kFiPC2Nw/lUfZoH87yp8rWb9uF4pxdpjMmpKmmRsWYcSRqR3lLKR1IUE+llUfXwxsj40z+O/eZfTyD8w7/wBmVv2Y7XrMzH/VaY+lQRf6oMapM4zJRf8Ak1D5CrS/3rgqyz+AF4cfx8jog7TK0G02T1A25xvr+7R/HGXDlZJU1FdUyQSwCV4RGsy6X0pEQR5gMSf1sRh4jzIf/Cj/APcp/BcZx5/mRt/0Va/jVJ9+18SU5SVbeZIYoRlavyG7ATbc8sLPt2aPstHTxnxkqC4+ka3wocePXincVdZTRAjang1a5OQ0m/vW8enjfAY47dWHlkpXRv7Mc20TPOxsKipktfqGFyfla/6uL1oBucfNRvSwZepBB71SwOx94NqHkRrtj6N4flLxIx5sik+pGNvVQUYxXVJJ+V/yzNi7bJXBgwYSLiv2lzaMsqyOfcuPqjYiOEYO7oaRSLEQR39dAJ5+eOjthl05ZUAXuyhRbxZ1QfK7Y64Y9Cqo+yAPoLYawIe0qM8GDBhgcOHOcohrIjFOgdD9QfylPRh44RaDgGvo7pSZlohLE6WjuR6A3F/EjTfFkYMUcE3ZSWKMnbKO7ReG56Zqaapq2qg0mhi66VQbGwGoixGq/Llj6EywpDEqRoFUCwCiygDkAByGKl7dR/kMJ/8AqF/8OTFpUbXjU+IwtkXC2l8BDNFRbS+B3NVsfAYq7tkYk0V+XtcXP0b/ANcWTivu2jK3mou8j+KBxN8lDA8/AMW/VOAi5E5PwrR12aZnHUwhgvcMgBZLXjOojQRzNr+eEXtU4ego66OnpY9AaNTu5a5ZmX7RJHLxxY9LKVqFzSkBnjmiCSxIRr25OtyAWW2gpcHn6YWe1uE1iRV8KSr3Z0SK6MjruCrWYA6Q3X84eeLRV2dRKjstodr99ewv7/M9T8PXB/zW0P8Arv8Aef8A64ZeHc4Stp450+0PeH5LDZlPofqLHriRxqxw4mrSGVGPcJ//ADaZf/o3/wB42PV7NMvH8058jI38DiV4jqfZNNXvpSyTAXN4mYDVYc2RiGHkXHXExFIGAZSCpAIINwQeRB8MRYsbbVInDHuIPKeDKKlfXFAoccmYsxHmNZIB8xviF7X5mSiTTyM6ah0IAdrN5agMPGIXjLJzW0csK/GQGT9JTcD52tfzx3JjXs2oojj2XRXeS5dR1EjVeaVkDvIQ3dJJyuB8ejcWG2leVtzid4u4vgan9hy60ryjugsakIqHYgbC5I2sOVyTyxG0VXHBTU5q8mU67RJIqpqkflYrp1BzbkeZviayCbVXLT0uWrSSMoeWWS2pIdVmKqPH4RY8yLiwxhSi3K3ZRSSVX/ZZfDGXmmo6aE2vHEitblqCjUR8741cV5itNTPIbA2spPTYkt8gCfpiYtinu27OyzR0kfxMdP1IuPmdI/rYawxTlclaW/rxYu3XIRMty3+U6mWodQkRYkhQFufAW69WI8fPE8ODYR8Ek6DwVxb93E3l1EsEaRryUW9T1PqTvjpx6DDoMShU0m+ou8jvYgBw0wFhWVYty/CbYyTJZgdswq9v9YdvD7WJmomCKzMbBQWPoBfERwlM0sLTN8UsjN6AWUD5BbY5LSabjUODnbIsk6uzJ8tq+mZVVvNif72Mf5NrP+0qn6n/AM+JvGuWVUtqIFyFFza5PIDzOLP9O0q5x+5PbT7yEnyCaUfha+qfxBc2+hJxtyvhiCnbWAzv+U5uQfEbAX8+eJSmqlkDFTsrFSelxzt5X2v5HC5nvEtz3FJeSZjpum4H6Pi3nyGKPFpMEeNJfD8EuctjRmOqvzKmpot9Di5HIG4LH9ULb1vj6TyuMKNI5AAD0G2KX4GypMnnpBONVVWMyk3/ABahSbDxJYqCf8N7qy/mcYWbO8snL16QzwcOx24MGDASFb9sdZagbVsO8i+neod/6uJTLs0hqRqglSVfFGB+oG49Djs4gyiGrheKdA6HmD67EHmCPEY+feFOC/bpqwQTmJqeQCNrE3BMgFypBB90bjzwfHNqqGsWRxrhV9D6Bx47BRcmwHU7D78VMeAs5UFVzEaen4eYf3Tb64IuyKaU3qa4t6BnP1dhbbywbjl/5Gfaz6RHfMuOsvp30SVKavzLvb1MYIHzxMUGZQ1ChoZY5FPIowP7OvlhNoOySgj+Pvpf03sPpGFP347ZezLLG/6uR6SyfXdzjqeTrR1PL1SNPatkz11IkcLR61mDkO4XbS45tte7Db1w9ZNbuIrMrDQBqU3U2HMEcx54o7NOFaWnzukpljJgdVLIzE3J1jne9rgbeWL5padIkVI1CooCqoFgAOQAHTC+WV8xPNK7tekbcYSxhgQwuDjPBgIuIFb2dmFmky6oelZtygs0RPmjbA+Y5eGIPLoK05iKSvkjlVaZ390WV1kYJ+EWwF7A9NgfPFt4q2szE/yhnM//AMvAka+qxsxG354OOp07IV/wtxE2VSsxR2o52fSAQT7jFQy3NtQ2BF9wQfDElScdV1a7iKSGnA3ACant+ve9up26bYsbs4yCGTKaNaiKOSwaUa1vYtI7KRfrpIwqdpnADUzGuoQQAbyRr08WX809Rjs801Dhg6DYmrSfLuF7NKeuql0TVpaM81C6QfUJYH54iuHc8zCEtSQTBAurZwDptz0llJAvvYbczidybNFqU1DZhsy+B/wPQ4huIU9nqYqkcidL/S33r+zCGLVZuNxk+10HsunxqKyQ5dd+hKRZnnEZuKhJPIhSD/WQH6EYzr+OcygaKSYRCPX7yIo94dVJOoi4vYjEjiG4uH+Sv6r+8Mcw/qGdzUWy+XSRjByi3sP3aBMskGUOhur1kLg+TAn+OM+EiXz2vY/zcEcY9GCN+2+IrMlL5dkQ6+1RfQFv4DEv2fDVmmbP+dGnnspB+W2HuJy7T6mVNVJli4pftdpe5rqeoN9AdSx8FNhf6qcXRhZ7QMnSppm1C+kWP6J2P0NmHhbDGmfb4e/b53a+qBy5WJeDERwrX99Tpf40/Bv43Xbf1FjiXx6nHNTipLqKtU6EztCZ4wpViFkXu3HQ6TqX9p+/DJkFP3dNCvgik+pFz95ONXEuV+1QNGLaviW/5Q6fMXHzxz8LZv38eh9pYrK4PPbbV92/gcJxioapt/5Lb+V/Ja7h4E5hT7R//d4/DvB+62GzCh2kTAQxJ1L6vkqkf3hgmuf7EvXUmP3kQuWcNZjVQL3UbtD0GtUXfe9mYX8cN/CvDua0oIipqSFjt3sh1P8AVWf9mJebgnNJhFJS1ohiaNDoMjrpNt7BEI353v1wvcWcIV1K9MlRXvKtTMIdnkNrlbkhyAefLyx5jLxKTintyHIuKV9TdQ0sv8vUUctSamZSGkb7CkK7GNAOQCgHpueQx9B5fzOKU7IclWkzOuivrMUaqrkWNmKk7XNr8vli68v5nFEqON2ztwYMGOnCDrGsrHw/xxTfYQ2v25zzZorn170nFtcQTaKeZr20o7X9FJ/hiruwdT7LUHoZQPog/wARg+LmvmNYOcfmWdgwY8ZgNybDzw3ZoHuDCrn3aBRUlwZe8cfYj9438CeQ+Zwn1HHWY1+1FT91Gf5x/DxBb3fkNWAT1EIg3litub+Bo7Q6oQ59RSM2lVEJZr2AXvWuT5Wvfyw3Zx2u0cR0QB6h+XuDa/kTz+WEuHgR5372uqHlc8wv7NTdPIAYacsyaCmFoYlTzAux9WNyfrjLzayPQAtPObbeyNn/ADuqo/C0FWv6v+Nsb6Xtly9x73fR+qX/AHScbL4js7zWGmTVLY+CgXZvIDAY6tvavXkXei7n68yfpe1HK5P+saf00Yffa2EuNadocyRa6kaWskd1YyWADHZW1C/U9OuOY5zl0ptNCkbH/SwAf2rY7F4Zy+oF1iiYeMbkfuMMEeprmmDeifRr15lnZDJTxQQwxTRMIo1jFnU30qBfnzNr4lAQR0IPzGKXm7P6JuSOv6Ln+9fGleBO7/E1lTH4Wb/y6cdWqgUekmv9nfx5wM1JL7XRiyk++n2dz8J8AejeNgd9zAV1OKqBlIKkjkwsVYcr/Pr1GJN+H69QVTMpGU7FZASCD0N2Nx8sR68PZmv89Tv63/hGML5Kk1KMlt67hrE3GLjOL38P75mORTl4Iyb6gNLX53X3T+zHBxcS0ccKi7yuAB12/wDUjHXJRZnH/MQuPzWA/aw/Zjykr6qCaOaXLXcxm4tc/SwPW3risMbWTjVeZfJmTxcG9/FMeuNKf2dclp9rrUJfxuqgG3ldj92N3ZedVRmb3verkXl0W1vuOFvO+PIqp6eSpy+qV6dy6FbgBjY7g2v8I54z4Q7QsuozLb2kd7K8za1Bsz2uBo+z7vrjSTVGU029y5McecR6oJQOZRretjhXp+1TLH/nyv6SMP4YlKXjfL5dkq4b+GrfFozUWmVcGylcpl9lzCaE7JMdaeFzci31ZfkMOGOPjjhcVD66V1ZkOqJlIIsTfQfMHkf8cddOkhRS0bKxHvAjkeo8Nj1x6PR5obxTVc1v39PkLZIS5tHuFDNv8kzCKbkkw0P67An90/I4cCMLHaDT6qXV+Q4PyN1/aRg2sX7XEucd18isOdDNhD4qvU18MC72KLYeLG5/s2+mGzK63VSxyuf5sMx9BufuOIXspoWq8x9pfo5P63xG3kFFvmML67JxwjFdd/kty2NU2z6BhiCKqjkoAHyFsV72ufjcp/pi/tTFinFd9rn43Kf6Yv7Ux55uxg5+Af8APWafoJ/dxa+X8zio+A5bZ7ma25xqb+hj/wAcW5l/M4hDtwYMGI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70" name="AutoShape 18" descr="data:image/jpeg;base64,/9j/4AAQSkZJRgABAQAAAQABAAD/2wCEAAkGBxQQEhQUExQVFhUXGR4YGRgXGCEdGBwaHxwdHiAYGx8YHiggHh0lHBwfITEhJSkrLi8uHx8zODcsNygtLisBCgoKDg0OGxAQGywkICQ4LCwvLCwsLTQsNDAvLC8sLSwsLCwtLCwsLC0sLCwsLywsLCwsLCwsLCwsLCwsLCwsLP/AABEIAMABBgMBIgACEQEDEQH/xAAcAAACAgMBAQAAAAAAAAAAAAAABgUHAgMEAQj/xABUEAACAQIEAwUFAgkHBwkJAAABAgMEEQAFEiEGMUEHE1FhcRQiMoGRQqEjM1JicoKxssEVQ3SSosLRJDVTY3OTtBYXJURVg7PS4Qg0RVRklKPi8P/EABoBAAIDAQEAAAAAAAAAAAAAAAMEAAIFAQb/xAAyEQACAgECAwUHBAIDAAAAAAAAAQIRAwQhEjFBIlFxkfATMmGBobHhBSPB0ULxFTNS/9oADAMBAAIRAxEAPwC8cGDBiEKXrvxGeesn/DJjbnzEZISCQRSx7jn8KY1V34nPPWT/AIZMbOIf8xt/RY/3Uwr1XivsOdH4MznPvH1xhfGc/wAR9ca8LswJ+8z2+C+PMGIUPb4L48wYhD2+C+PMGIQ9vgvjzBiEPb430H42P9Iftxz46KD8bH+kP24hfH768UQVb/mdv6Uf+MOGDj/4KT+nQfvNhfrf8zt/Sj/xhwwcf/BSf06D944P/kvFm/0+SLWg+FfQY2Y1wfCvoMbMNLkJsMcebZpDSRNLPIsca82Y2Hp5k9ANziJ474gky6kaoip2qCpGpVuNKblnYgEhQBzt18MUtTcTLn1cXqrKsa/gKUnVH+cxJADt6jl5LiN0rLQjxOi1KbtRo5j+BSqlX8tIG0c7c2t9OeJeLjOjLQo0vdvNcIsqlCSCBpuRYNuLC+99r4rutzWCnaNJJFRn2RT16dNgL7b4ieMsuFUaSFtg8+56gCNybedh92BxyNvkMz08YxbvdF9YMJPZVn0tRTNBU39qpSIpCTcspF45Cbm+pevUgnrh2wUUDBgwYhAwYMGIQMGDBiEDBgwYhAwYMGIQpeu/E556yf8ADJjZxD/mNv6LH+6mOfM5lWHO9TKt2cC5AuTTJYC/MnwxnnNSkmRvodXtTIDpYGxAUEG3Ig7YV6rxX2HL2fgzon+I+uNeNk/xH1xrwuzAn7zDBgwYhQMGDBiEDBgwYhAwYMaqu+htPO21ueIt2dSs4szz+npjaWVQ35IuW+ig4WjxpUvLqpIlaNG2L8yR13IA9N+mF/KpYUaV52Bl1kWYXNvEC3O/7MTcc8z/AAQEL4yNo/sgE4b4McN5fU0cOl37Ktmp84rZKb2XuQqmQyFja1+9Mux9TbDFX8XisFLDKnd1CVlOxXmrrqI1of2jz+i/VSVMV3McTIBchGOoDx94C9h0tjCelSpCTRMVkFmRxzBBuAfQ/TFlwTVxGpe0xupH1HB8K+gxswk9mPG65nBpcBKmL3ZU6G1hrXyO1x0Jt4HDtgoEVu1GfRlNafGEr/Wsv8cVPQZOHo6B0FpIu6kVhsbMQZFv4FWY28bYuTjrLmqsvq4UGp3hcKPFgLqPXUBipOEcyU5fC4DHQuhgo1NddjYDc9DYdDgWW6VDOmSbaZKzZYjvI7C/eRiIg8tILn79f3DGvMcsaZ4SszRd3q3QDUbgDmwIG1+h+WMsvzRZyQqTLYXvJEyD0BYC5x5nyu0DpF+Mk0xJ+lIyxg/VsBV2OS4HFvoZdhffzzVdbL+LZEhD8g7Jza3LZbXPK5262leKe2OmpZDHEO8Zeex39OQ+pHphsrcqFHlrQUihRHHZR5c2N/yiNRv4nHztwRJM4mMNK9RKx1O1wqhT0LN1JJNuvnbF8zn/AI39PuxLDGDfaf3+yLRpu2uNyLQsQR0V+fhsp3+VsSfDva9TVMwhlR6dydI1/dfba/18sV1UZrU0y3qaCeNB9pPfQepAsPrjGvpocxgLRkMwHuPyZW5hT1A8R53wk9RlxyXtE0u+019EOrS4skf22m+6mn9X/B9HDHuEbso4sWtpVidv8qgGiVD8W3uh/MG3MdefPDzjUTtGW1ToMGDBjpwMGDBiEPCcVB2g9plQan2DKl1z3KPIF1EN1VAdrr9pjsN/C+HvtFzs0GXVM6/GqWTydyEU7+BYH5YSuwjhhYaU1sgvNUE6WPMRA8v1mBY+Pu4DkycKbfQ6kQuX9ik9SxmzCsPevuwQa2vtzdjbYbWAtysdsSFZ2GRBD7NWTxuRpbWAysp+yQmk22HU8uWLdwYSeoyXzLUilcrzSQzNQV0IirYkLJInwVCqLk25aioLBhzswIB2x2Y7O1mqip8wymd7izSq5UXYR2UEn81dTH01YjUrInkeOOWOQpz0MGFuhuNrHBJK0pJcxHU46dpG7BgwYoKBgwYMQgYMGDEIGMZZAoLHkASfQb4yx7iEKymzaKpr43Kd0qjYOoBL72Jt9RfrhgzOoaOMsihnuFUHlckD+OOfMIElrKhHFw8S/czC4+76Y6cvVhGofdl90nx0kgN8wAfngeeUW0+6tj12jhJY+Hv6/Qwy2qMqkOul1Ol16X8vEEG+IPJZxCWgYMp1toLA2IvsAcM4UXv1OIjOagNJDCOZcOT0AW7AepI+gxbS5P3GorZk1mK8dye6+pLdmVX7PnYUfDKu48yLfvWOPonHzj2XUzVWdCRBdIuZHKyjn/W2/WGLd7TeKVy+kc399hYC+++1vmdvTUemNVKzGbNnFfaFR5ddZJFaQfzam7fO1/2Yoqnz6aWsnqKCHRDLIgaJj7hkkYKCoHwsxN7Am2/SwxKZDwsJY3mrBrmnFzcbxg8gt+TW+mw6Y1cORlIKZl0iKHMI3baz90soF5B0cGxN7WUDF3j23ORyU7Q30OW5nUyPEgoYniYCUGcyugO4JSMcyL2Btfyxtz7Mv5IRBHL30scipPM6ixZyt9C7hAg5AcuRJIOIPhbi4RtnFVCF9oqqhYqYAXuWMhDEbiyr77Hlt5jHBPTHMEanW6wpIRLM5BkkkDXfSo5MWJYs3jyxTHjXcXyZpvmzr427VKoJU0JiALr3azbhtLW1EC1twSAR43w9cJ5GlBSxwqACBqkYfakI95ifuF+gHhhGzvLBmFfR0b3EXdSVEhU2a5LILeYKL/WOHfhOOVaYQ1B1SQloWb8pV+Bv1oypv69cCz86GNLHqz3I+Joax3SLvAQNSl0KiRL27yMn4kvtf08RhL4kyqOizJGi0olVG2qMbDvEIOoDkLg8h11eOLDosvSJIkUbRJ3aHqFsBb56Rf0GIzirhODMhEJ9X4Ji3umxII3S/QEhT47dOeF5xU4uPRjcXKLUuqEKihkpM0hrIfhIIlHjYcj5MLfMXx9DIbgHHz1luSGHNHy+meSSLu1NnbVoY2PMAAAKb2ty8cfQiCwAxNKskW4SdpJU/P8AADVvHKpRVNt2vL8mWDBgw4JBgwYMQgi9tsOrJqqwJI7ttvKVLn0Aucd/ZuoGV0VtvwCH5kXP34meJMrFZSz05OnvY2TVa9iwsGt1sd7YVMs4jo8opaWlq6qFJo4kRlUliGAsbhASB5kDCmpTapFkO2K04x4kr58wGXZayRGNBJPOyhtF7ELZgQNiOhJLdACcWNTVCyorowZHAZWBuCpFwQfAjfFXVsc1LxHL3ETVHtVKsroGVSuk6AdTkC14x1+3gGninPcsduRZBVz1clTmYidki9mhCboym/eSlfslwbW22ZhYADCrw9k8VL7VEqKJIKhomf7TRMNcRJO/IMNtthi08rr1qIxIoYbspVhZlZWKMjWJF1ZSNiRtsSMV1If+k82FutKf/wAJ/wAcNS91opqIr2bN+DBgwqZAYMGDEIGDBgxCBgwY5c1zKKlQPMSA2yKou7nwQdefM2GLRg5OkWjFydIWc6HdV0bHZZFMd/O+ofU3GOSqzKZGtpjB30x6i0j77H3dlFupuMNP8iy5nEe/gFKg96PUS1RfoxtYIPzbE/xVmeqinanvFJZFkWRrgMrWsbpcHn4DlgmXSSxpSkvXr8HpdPklwKLdP4eH4smB588aMujqamWaki94FklVQo5lLambmFBXy++2PKdZb3kKAfkoDz/SY/wGOrLjJHUo0DaZZNMQPQAamLeelNRt4gYW0knHLS67beI3qo8eLuotfs84KjyiAi4aVt5H6bdBfp5/4DFd8RTfypmLO28FMRZejSWuAf0VsSPFj44Zc24xnj1U1QFUTe7DUA+4f9VJ+TIR8mF7G+FxnShjVWWVhuWZY2c6ibs76AbEkk/XwxtqHA+0YOSMuiN9LV65Jk2/BlR82QN/HGitoIgZZG2WRCswts45A2/LFyB1N7dBjh4Mqe/SebpJOxHkoChQfOwxNVcoVb6dRv7qjmW6AX5eN+liemCrdWLvZ0JPDOSewjvnQvUSErBEbBgD1boNt2P2R5m2GrIsqNOHLMXllbXIfs6j0UdB08T9w30VIVJkkIaVhYkclHPQl/sjx5k7noBz560jqlPBcTVDd2rD+bQWMkpty0qQP1ttxiu0FbL7zdIzy9bZ5F/Qj++2HapzeniBMk8KAbEtIo38Nzz8sVpwxVrCIKho6mUUizQd+ojELxa2Ce/JIobTfaxt0w5LluX1uiokpow8m47+PRI1trsrfFy57jGfk3ds1MLqNIn6OqSZFkjYMjfCw5EXtceXniK4tzlqSEd0uueVxDCnQyNyJ8hzPpbrjvnzKCEANLEg2VV1C/kqqNyfAAYiOMHSEQVkhOmlYuI7e9I7roRRfkdTX3G31xRLcLNvhGDs+4JXLEd5H76qmJeaYjmSb6Vvva559TvtyDhhH/5YLTZtJR1EgRJYo5YSxAVW95XQsdhfSCB4g9SBh3VgdxywxFqjObPcGDBixwMGDBiEIziPOEoqaWokvoiUsQOZ8FHmTYfPFZ8NQLlWWvW1FOk1VVyd5GijVK5mAKRXZb33YkAHrzOLD41yIZhRT0xNu8X3T4OCGUm3TUov5YrfIuNzRJTZfX0dW1XBbR3KB9SJcLItnBYaAQbAg2bzAXypt+uX+zqJ3hbieenqYsvrqaKneVS9OYCTFb3iYiGJ0sLHkbcgANsRlNk7ZpmM1e7zRQIop6bunaKR1F9UmpCGCFixH5QYdBvw55VVGcV9DJDSVFNFSOXaWoTu2IJUlVW+9wluvxb2HNmz7LO9KvFMYKkbRyA21W30OvKRPzTe1yRguHTNrj5MPDE5KzOvzaiyWCOOR+7UltC+88jm+pjtckkm5Y7XPPCrRnvGq6tkaM1cqGNHFnEMSFFdl+zqJNgegvjiy7NTW1UkkkZSugAidRc6NNwWh2uqsST4i9rkEXmmopPiZSPEuQPqWOAZJ1caEs+WUrhGL8jmwY558zpY9nq6cHlZX1tfwtGCb48TMkYjuoa2a/VKcqn9aYqMB4JdwrHTZH0OnBjyOKsf4KFE8DUVN/qsKm31x5UUFUi3nraKlHXRCD62aof77Y7wMNHQ5OpsVSeQv6YJx3YvIQg8XYIP7ZGISsrsvQ/h80qpzy0RyEIflTqB9/hjXTzUV/8AJsnqKg/lSxEqT5vKXt8xiyxhFoo9ZevqTcFbB3ck5lRoYt3KHUL9FBXYk7CwPUeOOXgejNWzZjUIO9ka0AO4iiXYaAeRJvv8/tHENxvVvVex5dHEKeSUh5YlsRGLkAHSACAAXP6K4eaqb2X2SKNRoaQQ2PRBE7C1uvuD78a+jxKC39P8DOLFHHsiVGKco4WSurVJuI2KIOgQuzBR5DFxYqf+T6qevzAUvc+7KCwlJF73tpt6Hn5Yv+pY5ZMXDHmxqElHJGTO7EhwdF3lZI32YItP68pv9yJ/axx0nDmZF0EgplTUNTKxJC33IF9zbEl2XHXFVSA3D1LBT4qqrby5HGb+n6HJjzqWRDOfUxnFRiNOb5alVC8Mgujix8QejDzB3GKeo88qoqlaaSBKmWAsg2InIS59xxvyFxsbjob4uzFTdpUXsuZ0tUu2ooxt+VGwuf6ukY1tbjuPEIztboGbRrzGgOqIk+007e6ykczboebX9bXFwO2g4qnqE1xULsp5HvVAJHqvjhpzSgSlroZ0AEdW3s86/ZZyC0cluWrUpUnz8SccGX8O1NAsiRxieIyM0YRwrqrfZKyaV2PUMcZmHNWzdIFnw3uluJmZ53mBkBkimghB97uk1NbzZgQfuGHPh6nSoqIvwjyI9HP75OmQhnhUm6gWNmsLAWx10vfswVqSZPFmMekbX5rIT5bDEpk+WSLVCZhZFhePfnqd4mFvK0Z+7Bcko8DqVg8MZe0VxolJcnhZYgEA7kfgeqxnTpDBT7pKjkSDb5nCdxTwrSpokq5SyvJGjPJdp3cty7x3CxxAXYqiiyht+QxYGEavy5c6zR6Nye4pady1uXfyAKp8yoYEeanzwnBux/NwqN0SnBWRU0MMc0VPHHI63LANc36qZCWVWAB035HrjHMP+kMxp6Jd4qdlq6lug0/i4vUsQSD036HHHR8XdxlRqKixnh1QMt/inQlQPnYMbdNXhiGq9GXZTNTzs8maZl77xoNUwLfArgbhQL7W5swG3K1O7BZJpQUV1OnjPIEzbiOKAm8SU6tNpO4UamtceOtB+tiYqeC8zyoasprGliU39lqLNtzKoTtv4DQfO+HHg7hSmoE1wU4hklVTKNRYg2uU95jYAk7A2wxYo8jTpC1CX2ddoiZprikTuKqO+uI9QDYstxfY7FTuPPnh5xTXa9TnLK2jzaBQCH7ua2xfbYHp70YdSefw4t+knWRFdTdWUMp8QRcH6YPGVkN2DBgxc4aaqXQpbwGKX4DqTX5nX1p3VLQQnppudx6hQx/T88OvbFm5pctnKmzMugb2N3IXbzCkn5YXeybLPZ8tiJHvSkyn57L/AGAPrg+Jboa08bkvMcsc2ZZfHUxPFMoeNxYqfuItuCDuCNwcdODDRoVZR+Y5McpzJWqqioNNOGAnSRhLbb3ZCvvGxCg25ixFuQn43yxiGio6utY8mMcsg+s7BQPlhx464fGYUckQA7wDXEfBxyHowup9cV52YcR1kiGhijjlkjBZe9kZSqXtosqknSx+QNuQ2ztRicXaEJxUJV0Gmkq6sbUuVxwL0MsiJ/YiBONoo82l+OppYN/5mIyG3/e7Yko+Hc3mHv1FNB/sodZ+srfwx1J2bPIb1GYVcn5qyaE+kYX9uFuB93r5nHOPf6+QuVfC4HvVeZVRHUd6sKH5Dz88RIhyCnb+alc+bzkn5alw65lwXk+WQtPUxKVHNpLyFj0AD3JJ8BhJqeOJI5aFoqeChpJZlOlgDK9PrCmWS40xxkHa25sSCQATdQfeUeSPcTFDniL7tFllQfArAsKH5tY/djvFXmRs8tJFTQA3dpZdbhBudISwvpB5mw+W9pooHIAemKx7es1eGhKID+EIQkDYBr3v8lK/rYJjwx4rZz2rEns5DVtdV17A6b6I7+dtvVYwo/WxP8RVZOY5bAPypZT8o2A/vYiezriSiipoabvgsu5YOCoLs17BiNPUAb9MaUm7/iLygjKj/dm/9qQ404tLGknu2r+51PsosbCVwZ/nHNv9pH/fw64SuDP845t/tI/7+GMnvx9dC75ocqj4W9D+zCj2TIBlyW6u5P1t+wDDZWNaNyeQVj9AcKnZM18uj8ncf2r/AMccl/2rwf8ABH7yGCgre8nqU6RGNPmU1k/2gPlhG7bYLw0z/ku6/wBZQf7uJ/geo72XMZOhqio9EUL+y2Nfaplpny9yBcxMJfkLhvorE/LFJ9vC/n9yr3idfEM/eRZYQCe8qqZuXTSzEn5YaIp1e+llaxIOkg2I2INuRGK7ySuNRHkQA90NIGPg0MRVbnzAJt1xur8oojJI82VVBYsSXiPeBiT8Vopbi/P4R1x59wvYIp9fXIfqmoSNS0jKigXJY2Fh64jIpq2fLRV0aK0jymVYZftQC6Kq2IszBRJz+0Riuc/o8vFPIsOX1MUz2SN5IpAocsLC7sQCcfQOUUIp4IoV+GKNYx6KoH8MRpQVg8mRt7FZ/wDKavdAseUVXfEfznuxA+OogXHrbHXwnwMy0FZHLKhr6htczowJimFpIgdNrMpIk6fFttY4stjYXwkdkh76lnrCSWq6mWXfmFDaFX0AXYeeIpbbA5TlLmUNk81ZU5iVSMNUvM0gjO0ST3OqVkJt7m5322F7jY/QXBPAsdATPKxnrZATLO5JNzzCX5DpfmfuEZ2f0FPFV1VQQq1FZPOYl5t3Ecliw8AzjWTyPu87YsLHcs3yKIMR+R5qtXF3iqVs7xsrWuGjdkYG23Nb+hGJDCV2W1RkTMSTsMxqAvkPcb9rE/PA0rTZ07+0rJfbctqYgLuE7xAOetPeAHrbT88cPYzm/tWVU9yC0QMLAdNGy38+70nDpiluDJmyXPqihfaCrbVF0AJJaO2/KxaM+JA8MFxO9jjLuwYMGGThTH/tF1B7iBByaUX+Stb977sO+X0qwxRxL8MaKg9FAA+4YQv/AGkKc6aOToGYH1IB/YpxYam4w1h/of03N+CPcGDBhgbDFQVqfyXxJDKvuxzurWHK0t0cH9e7eW2LfxWnbhRHuKepW4aKXTcdAwuD8mQfXAsyuN9wDUxuF9xeYOPcRfDWYippYZhydFb6gH9hxH8WcbUmWaPaJNJc7KAWa3VrKL288J1uZrW9C/xVTJmOaQ072aKkT2iRTyMjHTGh8hZmI6iw64Ve17JGFM5gjZ5JpDNPJ1EMSMQpJ2VFGmwHMgcycd3ZTO1ZLmGYuCPaJgijwVBcDzsGUX8jid7SZ1XLqhC1nmXuo1G7PIxGmNQNyTy26XwK9wqXZHLh2eOSlp3iYtGYkKM3xFdIsTfe9ufninO1ziBswq/5Oia0EBDTsObSD7F/BeVvyr/kjD5xHmwyLKEAYGWKFYYrjnIFChiPAHc/TrimOGaNkjMkhJklOtieZvuL+e5PzxTPl9nBtcy+lw+0mk+R2+zQwpfQiqgvyG1ut+d/PEflObrT5nFUWJjmjXWx6K50B/IBgoN/PHV/Jc+a1AoqXkLNPJ9hF8/E/m8ybDobS+WZDHPX5hARJ7PBCKJNWzAAjcXFr6kZwfzgbb45oMM+JTvdjGqzJy9nBcvuWLhF4Fk1Zhmx5fhVH0aQfww8qthbwwiZK0WW1dfLU1ECieQOgEl3tqkO6gagbMOmPQZPei/XIBLmhzzL8TL/ALN/3ThO7HZNVAwGxWZxfz0of44zzLtKoApVTJNqBXSiFdiCOb6fuws5fxbLAndZfl4iQtqvKXe5ItquSu+w6nlgGXPjjNScjl3Lbcnux5j7PUhvjE51X8dK3+8HD1UQrIjI4urAqw8QRYj6YpOnbM1eV427nvXMjhGULqPWwJxLZZnOaUziSST2iP7cZNyV66dhZrcrH64Bi1+GMVBstGE0vdfkdXB1ccvOYUchJWFu8Xa7aOTOB4FCp28T447os7M1asERBjWPvXYb6tSjSB4D3lPidvn5mkiNmVLURj3aqB0YEWN0FzqB3vYBfliM4ZyoUWYTxgHS0WuIn8jULrfxB2+WKKKi+zybEc3vNPoMFfAJs0yimJ5uapx5Lcpf/dP8mxd2Kk4cjE3Ej339lo0UepSMH/xGxbmM/USuReKpEPxhXez0NVLe2iGQj10m332xF9lNP3eU0Q8Y9X9Zi3T1xFdudZ3eUypfeZ441HUnWHsPkhw5ZDQCmpoIR/NRJH/VUD+GB8oFjVS5BBG8MipZ4IjDGbnZDpuLcifdG/riTx4zgC5IA8TiGzHi2ip0d5KqABBcgSKzegVSWJ8gMV3ZCbxVfY3mUdPDXx1EsaMlbIWLsEuSFUn3iOq4X+I+2Ooq5PZ8qhYFjpVyuuVvNEFwvqb7eGNHD3YtU1bGfMZjEXJZlWzzMSbks3wqTz+18sGUKi+I4XrTVKSqHjdXU8mUhlPoRtise3bJHMMGYQ7S0jgk230FgQ36rgH0ZjiQo+zEZe6zZZUPFKAFZJvwkMo/1gXSQd+a8ugHPDUMumqKWWCtaFmlRkbuUZECstvtuxJHO+3TbFY1F2mdJDI8yWqp4Z0+GVFcfrAG3y5YMKHYlIxymEMb6GkQHyEjfd/DBhlcipwdv+X97lmu1zFIr/InQfubEhwxW+0UdNKebxIT+lpGr+1fDDxnlvtVFUQ/lxso9SCAfkd8V72RVZfLY0N9UTvEwPMENqA8rBgMNYHuOaV9omOM80ko6R54lDGMqzKRzTUAw8tje/TEtSVKyokiHUjqGU+IIuD9MFbSrNG8bi6OpRh4hhY/ccInZVXtF7Rlsx/C0rnRf7UZPMeQY39HGDt1LxGnJxmr5MsHC/x9lntWX1MYF20a1A56k98AetrfPDBgxZq1ReStNFa8G9oaUGSBmOqVGaFE6lx7y/qhGW58vG2Irs9yKTNaiTMK8CVDcIri6u3LYHbQguAPH0OFXLOEfa80npEOmOKWTW3VY0kK7X6nYD18Bj6CoaRII0ijXSiKFUeAH/8Ac8LY4cTt9BLDj43b5ITuCoWyuvky4kmnqAZqUk7hgPfi9bD+yD9rDfLlEVEJMxrX76WJGKki0cS2+GFCTpLbAsSSfEDbFedsHEK07Uqxf+9RyidSPsAdDb8s228F9MSvbRxIJaSkpAe7kqzHJLG2zJFz0v4HXYfqHAcsVGToFlVS4VyEXM6+XNJhVVjBYyQIob+7+bf+A8/M35a3iRYpnjZRZBzvuTa9gLW5m25GCcNINY0aY5jpVzpX3R3a9D9u5tt0w0cN8CPUNTpMqOJnNRVShRtGlu7p0JFxqPxWtt423zowWSXa8u4cnkeKHY8+/wBdBo7P+Ep1ymHu6l6SolY1DOiK2rV8AkDi7DRY2uNzjypyPO4N1NFVi+9w0Up+8IPrizlFuWMsacW48nRkLLJO0Ufm2T5lWFRVZdUBVvtDVRhbnxUc/m3U/OIyLhmlnqJadYHjkhA7zvVSRVY2st1kIv5eTXtbFr9qXFBy2hd4zaeQ91COZ1NzYD81bnwvpHXC3wBkBoqUCS/fynvJSdzqP2SeukbHz1eOFdRytt34sb0+ScpW68kQE/CVXGzCFKYoPhOsoSPMBCAfniHr0q6Z4xPS6UkcRh1lVhqNzyAvyBO4HLFuYXc1Uz19PGD7lOjVD7faa8cY9d5D8sKwxQnKmvuOvLOPJ/b+hHqqpYzpYNq/JVGZvSyg45ytbNfuKSRFHOScaAPMKbEj0v6Ytq+OZqsJU0yN8MzSRm/L8U7C/wDVt88af/E4sUXKTsrm1ORp06EPIOGO5cTzyGWe1r/YW/MKPQkX8zsMdOfLpmpJfyZTG36Mqld/LUF+dsd3ELtRV0ULk91OpCE8tam438WB028QMR/FOdQ0yBXXvHaxSIcyQbqT4AMBv9MGXCo7GK3JytkxwQwXiOsvsZaVHW/W6QMbff8AQ4tyRwoJJAA3JOwA8TiiMl4NrppFrp6xqaqFu7Cxh9EdiNBDMABY20bi173JON3HeTzGnJq8xqah3YRRRKiwxtKx9zUqkggczsDYGx3xnTUZS2Y2oSS3RJ11b/yjzSCKC5oaJ+8lk+zI9xYDxBI0jyLnww09omd5hl8LVMBo3iQi6yJJ3nvMFULoezG58sMXDeSx0NPFTxKoCKASABqYAAu1gLsSLk47qmnSRdLqrLcGzC4uCCDv1BAI9MH9nGqoB7TcqHMKOWrKvmJ7+pdQy0MblKWFf9JLYk2Bvqck7nSNVhj1aTLpTEgoImEzaImSNV7xQLyTLyYRL0cm7dL7E2HmPCNPMJBZl71lMtiTrC2ARrm+iwsVFhYt+Ubw9bRQpVyiNmNQIEW5AKxozSaQgHIlkLMOtkwOScVY5jnBukV3wTWVGV1VYKOh9ppTKyhxZZAFNiqSEXcDlp33HMb4fqXtWpRtVQVdIeV5oW0fVb/eBjdltEtPEkSfCihRfmfM+JJ3J8ScdDqCCCAQdiDuD5EHAJZE3ui/sPibOI+0WgoYkkeXWZEEkSRi7upvZgNgFJB3a3I4RKls54iIQRmgoWBJJvqced9LyX8AFXxvtia7NGppDUxtDG01JUzRRMyglIe8LKqMRcAMxFum3jiyKSQsTfBo466CrOPhbIY8upYqaK+iMczzYkklj5kkn7sGJbBgqRw0VzWjb0OKP7Fcz7416+MomH6+oH90YuPiefu6Wdj9lGO/LYX/AIYqPsq4cNOtPUqfdmpmEg/P74Mh8d4yR+r54Piu0M6e7VfEsfFZ9pVJJQ1UGawAnSQk4HIjkCfJlul+hCdcWZjTW0qTRvHIoZHUqwPUHDU48SHskOKNHlDVpNGksZujqGU+IIuMbnawJsT5Dn6DFX5LmT5BP7FVEtRyEtBPb4bndW8rncDkTfkcWdDKrqGUhlYXBBuCDyII5jHIyvxOY58S+JXnBHD1RT5lPVTIEWqWZwtwWS8yMFe2wYhr7E8jho4y4njy2nMr7ufdjTq725eSjmT/ABIv18RZ7DQQNNM1lGwA+J26Io6k/dzO2K54PyOfiKt9sq100kZ9xPsmx+Bb8xfdm+0bjx0jk+BUgM5LFHhjzO7sm4Lkr5jmleC2p9cSt9tv9IR+SOSjy8LY4MgzKkr58whrmVpZZzoeSwJjW6osbH4WQchtz674v+GIIoVQAALADwx8/cW5HBlNdUNWU3tFJVvrSRfiiYlyY+YI5nkRcKDuQbJz3QlGXaMqPsznjaa1Uuhm91XQusikbmQXFm6XHPfDhRZHOlLHT+2SxtGdpILKSoPuI2oElVBta+9he+FCjqMrYAU2ZVVMBayCZ1T0tKpBHztiThpJnuYM9VgPFIpLep1+vTCzu7v6DKaaqr+YyUk2aU3w1UNWt/hqI+7e3gskV7nzZTiTj4/WIf5bTT0tucgHfQD/ALyG9v1lGExKHMbnRm0D+TQx/fpvjMUebf8AaFL/ALof+XBI5GubQKWCL5Jm6rqY85zUTowkpKJAI2AOh5394kXG+kBfmq9DhuwjU2U5nENMdbRItybLAqi55mwXmfHGb0uY2IfNKZD+bElwPHe2B5O27sJjXBGqGnOs1jo4XmmayKPmT0VfFjhe4Rq2I1TX9oq71LL0jhGlY19NNgL7n3vDC7mHsVP+HrK85jLHukIZe7LHl+DUsB63t5HYYnOHS1PBPX1p0yTfhHBv+DjH4uIDyB5c7sAd8M6PDc76LdnXNtjXhX4vqtFTlij4mqht+bp0t9z47ZOJoUafvHWNIUjYlj7xLqzaQvMnSF2FzvhZ4TmfMKyXMpVK08CMsCt6G7eoFyT4sAPhxpavNFYmr5lW72QwcW04zDKpp/gkpZZZIm5/iJGX+0q3t0NvDCj2V5R7bNJmFQdbpJpQdA9gdX6oICjp8hiwez7LxPksUc24nSXXvvaWSQ3B8bNhX4MyefL3qsukLqGPew1KL7p2UG2oEarBTpN+TdLE5M7UKQLHTnbH/CfxzktbVS0zUjRJ3Dd4DIb/AIS40nSUYHSB18cdFJDW7hMxppipKkNAtwR9lu6kFiPC2Nw/lUfZoH87yp8rWb9uF4pxdpjMmpKmmRsWYcSRqR3lLKR1IUE+llUfXwxsj40z+O/eZfTyD8w7/wBmVv2Y7XrMzH/VaY+lQRf6oMapM4zJRf8Ak1D5CrS/3rgqyz+AF4cfx8jog7TK0G02T1A25xvr+7R/HGXDlZJU1FdUyQSwCV4RGsy6X0pEQR5gMSf1sRh4jzIf/Cj/APcp/BcZx5/mRt/0Va/jVJ9+18SU5SVbeZIYoRlavyG7ATbc8sLPt2aPstHTxnxkqC4+ka3wocePXincVdZTRAjang1a5OQ0m/vW8enjfAY47dWHlkpXRv7Mc20TPOxsKipktfqGFyfla/6uL1oBucfNRvSwZepBB71SwOx94NqHkRrtj6N4flLxIx5sik+pGNvVQUYxXVJJ+V/yzNi7bJXBgwYSLiv2lzaMsqyOfcuPqjYiOEYO7oaRSLEQR39dAJ5+eOjthl05ZUAXuyhRbxZ1QfK7Y64Y9Cqo+yAPoLYawIe0qM8GDBhgcOHOcohrIjFOgdD9QfylPRh44RaDgGvo7pSZlohLE6WjuR6A3F/EjTfFkYMUcE3ZSWKMnbKO7ReG56Zqaapq2qg0mhi66VQbGwGoixGq/Llj6EywpDEqRoFUCwCiygDkAByGKl7dR/kMJ/8AqF/8OTFpUbXjU+IwtkXC2l8BDNFRbS+B3NVsfAYq7tkYk0V+XtcXP0b/ANcWTivu2jK3mou8j+KBxN8lDA8/AMW/VOAi5E5PwrR12aZnHUwhgvcMgBZLXjOojQRzNr+eEXtU4ego66OnpY9AaNTu5a5ZmX7RJHLxxY9LKVqFzSkBnjmiCSxIRr25OtyAWW2gpcHn6YWe1uE1iRV8KSr3Z0SK6MjruCrWYA6Q3X84eeLRV2dRKjstodr99ewv7/M9T8PXB/zW0P8Arv8Aef8A64ZeHc4Stp450+0PeH5LDZlPofqLHriRxqxw4mrSGVGPcJ//ADaZf/o3/wB42PV7NMvH8058jI38DiV4jqfZNNXvpSyTAXN4mYDVYc2RiGHkXHXExFIGAZSCpAIINwQeRB8MRYsbbVInDHuIPKeDKKlfXFAoccmYsxHmNZIB8xviF7X5mSiTTyM6ah0IAdrN5agMPGIXjLJzW0csK/GQGT9JTcD52tfzx3JjXs2oojj2XRXeS5dR1EjVeaVkDvIQ3dJJyuB8ejcWG2leVtzid4u4vgan9hy60ryjugsakIqHYgbC5I2sOVyTyxG0VXHBTU5q8mU67RJIqpqkflYrp1BzbkeZviayCbVXLT0uWrSSMoeWWS2pIdVmKqPH4RY8yLiwxhSi3K3ZRSSVX/ZZfDGXmmo6aE2vHEitblqCjUR8741cV5itNTPIbA2spPTYkt8gCfpiYtinu27OyzR0kfxMdP1IuPmdI/rYawxTlclaW/rxYu3XIRMty3+U6mWodQkRYkhQFufAW69WI8fPE8ODYR8Ek6DwVxb93E3l1EsEaRryUW9T1PqTvjpx6DDoMShU0m+ou8jvYgBw0wFhWVYty/CbYyTJZgdswq9v9YdvD7WJmomCKzMbBQWPoBfERwlM0sLTN8UsjN6AWUD5BbY5LSabjUODnbIsk6uzJ8tq+mZVVvNif72Mf5NrP+0qn6n/AM+JvGuWVUtqIFyFFza5PIDzOLP9O0q5x+5PbT7yEnyCaUfha+qfxBc2+hJxtyvhiCnbWAzv+U5uQfEbAX8+eJSmqlkDFTsrFSelxzt5X2v5HC5nvEtz3FJeSZjpum4H6Pi3nyGKPFpMEeNJfD8EuctjRmOqvzKmpot9Di5HIG4LH9ULb1vj6TyuMKNI5AAD0G2KX4GypMnnpBONVVWMyk3/ABahSbDxJYqCf8N7qy/mcYWbO8snL16QzwcOx24MGDASFb9sdZagbVsO8i+neod/6uJTLs0hqRqglSVfFGB+oG49Djs4gyiGrheKdA6HmD67EHmCPEY+feFOC/bpqwQTmJqeQCNrE3BMgFypBB90bjzwfHNqqGsWRxrhV9D6Bx47BRcmwHU7D78VMeAs5UFVzEaen4eYf3Tb64IuyKaU3qa4t6BnP1dhbbywbjl/5Gfaz6RHfMuOsvp30SVKavzLvb1MYIHzxMUGZQ1ChoZY5FPIowP7OvlhNoOySgj+Pvpf03sPpGFP347ZezLLG/6uR6SyfXdzjqeTrR1PL1SNPatkz11IkcLR61mDkO4XbS45tte7Db1w9ZNbuIrMrDQBqU3U2HMEcx54o7NOFaWnzukpljJgdVLIzE3J1jne9rgbeWL5padIkVI1CooCqoFgAOQAHTC+WV8xPNK7tekbcYSxhgQwuDjPBgIuIFb2dmFmky6oelZtygs0RPmjbA+Y5eGIPLoK05iKSvkjlVaZ390WV1kYJ+EWwF7A9NgfPFt4q2szE/yhnM//AMvAka+qxsxG354OOp07IV/wtxE2VSsxR2o52fSAQT7jFQy3NtQ2BF9wQfDElScdV1a7iKSGnA3ACant+ve9up26bYsbs4yCGTKaNaiKOSwaUa1vYtI7KRfrpIwqdpnADUzGuoQQAbyRr08WX809Rjs801Dhg6DYmrSfLuF7NKeuql0TVpaM81C6QfUJYH54iuHc8zCEtSQTBAurZwDptz0llJAvvYbczidybNFqU1DZhsy+B/wPQ4huIU9nqYqkcidL/S33r+zCGLVZuNxk+10HsunxqKyQ5dd+hKRZnnEZuKhJPIhSD/WQH6EYzr+OcygaKSYRCPX7yIo94dVJOoi4vYjEjiG4uH+Sv6r+8Mcw/qGdzUWy+XSRjByi3sP3aBMskGUOhur1kLg+TAn+OM+EiXz2vY/zcEcY9GCN+2+IrMlL5dkQ6+1RfQFv4DEv2fDVmmbP+dGnnspB+W2HuJy7T6mVNVJli4pftdpe5rqeoN9AdSx8FNhf6qcXRhZ7QMnSppm1C+kWP6J2P0NmHhbDGmfb4e/b53a+qBy5WJeDERwrX99Tpf40/Bv43Xbf1FjiXx6nHNTipLqKtU6EztCZ4wpViFkXu3HQ6TqX9p+/DJkFP3dNCvgik+pFz95ONXEuV+1QNGLaviW/5Q6fMXHzxz8LZv38eh9pYrK4PPbbV92/gcJxioapt/5Lb+V/Ja7h4E5hT7R//d4/DvB+62GzCh2kTAQxJ1L6vkqkf3hgmuf7EvXUmP3kQuWcNZjVQL3UbtD0GtUXfe9mYX8cN/CvDua0oIipqSFjt3sh1P8AVWf9mJebgnNJhFJS1ohiaNDoMjrpNt7BEI353v1wvcWcIV1K9MlRXvKtTMIdnkNrlbkhyAefLyx5jLxKTintyHIuKV9TdQ0sv8vUUctSamZSGkb7CkK7GNAOQCgHpueQx9B5fzOKU7IclWkzOuivrMUaqrkWNmKk7XNr8vli68v5nFEqON2ztwYMGOnCDrGsrHw/xxTfYQ2v25zzZorn170nFtcQTaKeZr20o7X9FJ/hiruwdT7LUHoZQPog/wARg+LmvmNYOcfmWdgwY8ZgNybDzw3ZoHuDCrn3aBRUlwZe8cfYj9438CeQ+Zwn1HHWY1+1FT91Gf5x/DxBb3fkNWAT1EIg3litub+Bo7Q6oQ59RSM2lVEJZr2AXvWuT5Wvfyw3Zx2u0cR0QB6h+XuDa/kTz+WEuHgR5372uqHlc8wv7NTdPIAYacsyaCmFoYlTzAux9WNyfrjLzayPQAtPObbeyNn/ADuqo/C0FWv6v+Nsb6Xtly9x73fR+qX/AHScbL4js7zWGmTVLY+CgXZvIDAY6tvavXkXei7n68yfpe1HK5P+saf00Yffa2EuNadocyRa6kaWskd1YyWADHZW1C/U9OuOY5zl0ptNCkbH/SwAf2rY7F4Zy+oF1iiYeMbkfuMMEeprmmDeifRr15lnZDJTxQQwxTRMIo1jFnU30qBfnzNr4lAQR0IPzGKXm7P6JuSOv6Ln+9fGleBO7/E1lTH4Wb/y6cdWqgUekmv9nfx5wM1JL7XRiyk++n2dz8J8AejeNgd9zAV1OKqBlIKkjkwsVYcr/Pr1GJN+H69QVTMpGU7FZASCD0N2Nx8sR68PZmv89Tv63/hGML5Kk1KMlt67hrE3GLjOL38P75mORTl4Iyb6gNLX53X3T+zHBxcS0ccKi7yuAB12/wDUjHXJRZnH/MQuPzWA/aw/Zjykr6qCaOaXLXcxm4tc/SwPW3risMbWTjVeZfJmTxcG9/FMeuNKf2dclp9rrUJfxuqgG3ldj92N3ZedVRmb3verkXl0W1vuOFvO+PIqp6eSpy+qV6dy6FbgBjY7g2v8I54z4Q7QsuozLb2kd7K8za1Bsz2uBo+z7vrjSTVGU029y5McecR6oJQOZRretjhXp+1TLH/nyv6SMP4YlKXjfL5dkq4b+GrfFozUWmVcGylcpl9lzCaE7JMdaeFzci31ZfkMOGOPjjhcVD66V1ZkOqJlIIsTfQfMHkf8cddOkhRS0bKxHvAjkeo8Nj1x6PR5obxTVc1v39PkLZIS5tHuFDNv8kzCKbkkw0P67An90/I4cCMLHaDT6qXV+Q4PyN1/aRg2sX7XEucd18isOdDNhD4qvU18MC72KLYeLG5/s2+mGzK63VSxyuf5sMx9BufuOIXspoWq8x9pfo5P63xG3kFFvmML67JxwjFdd/kty2NU2z6BhiCKqjkoAHyFsV72ufjcp/pi/tTFinFd9rn43Kf6Yv7Ux55uxg5+Af8APWafoJ/dxa+X8zio+A5bZ7ma25xqb+hj/wAcW5l/M4hDtwYMGI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72" name="Picture 20" descr="http://msk.can-go.ru/images/meeting_kindergartens_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928802"/>
            <a:ext cx="4559301" cy="3341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71472" y="1785926"/>
            <a:ext cx="75009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форма работы с коллективом родителей — групповое родительское собрание. На этих собраниях родителей систематически знакомят с целями и задачами, формами и методами воспитания детей данной возрастной группы в детском саду и семье. Это может быть доклад или информация воспитателя, врача, музыкального работника, заведующего.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14282" y="1643050"/>
            <a:ext cx="857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звеном в индивидуальной работе с родителями является посещение семьи. Оно позволяет воспитателю познакомиться с условиями, в которых живет ребенок, с общей атмосферой в доме.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посещения дают воспитателю возможность общаться не только с матерью и отцом, но и с остальными членами семьи, часто принимающими участие в воспитании ребенка (с сестрами и братьями, бабушками и дедушками т. д.)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5716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Эффективной формой работы с родителями являются индивидуальные беседы воспитателей с взрослыми членами семьи. В этих беседах родители более охотно и откровенно рассказывают о тех огорчениях, которые порой могут быть в семье, о беспокойстве, которое вызывает поведение ребенка, об успехах малыша.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s://encrypted-tbn0.gstatic.com/images?q=tbn:ANd9GcQpbYjcFop_6DXK5xCtur6QpxSgY0AFxekLstFiZyKfKE8Ry_1t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3116"/>
            <a:ext cx="3571868" cy="3524454"/>
          </a:xfrm>
          <a:prstGeom prst="rect">
            <a:avLst/>
          </a:prstGeom>
          <a:noFill/>
        </p:spPr>
      </p:pic>
      <p:pic>
        <p:nvPicPr>
          <p:cNvPr id="47106" name="Picture 2" descr="https://encrypted-tbn0.gstatic.com/images?q=tbn:ANd9GcSBHhWoKKaZftdlOCqwKg8ccj8_1Fkf5pEk3UIW2yV5cqO5EKgCk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071678"/>
            <a:ext cx="3767707" cy="3643338"/>
          </a:xfrm>
          <a:prstGeom prst="rect">
            <a:avLst/>
          </a:prstGeom>
          <a:noFill/>
        </p:spPr>
      </p:pic>
      <p:pic>
        <p:nvPicPr>
          <p:cNvPr id="47110" name="Picture 6" descr="http://www.kostyor.ru/archives/11-12/images11-12/mokey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071678"/>
            <a:ext cx="394433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uchportal.ru/_ld/292/8473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5786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  <a:cs typeface="Vrinda" pitchFamily="34" charset="0"/>
              </a:rPr>
              <a:t>Организационные формы привлечения родителей к сотрудничеству с ДОУ</a:t>
            </a:r>
            <a:endParaRPr lang="ru-RU" sz="5400" b="1" dirty="0">
              <a:ln>
                <a:solidFill>
                  <a:srgbClr val="C00000"/>
                </a:solidFill>
              </a:ln>
              <a:latin typeface="Monotype Corsiva" pitchFamily="66" charset="0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1928802"/>
            <a:ext cx="5572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позитивно влиять на желание той или иной семьи участвовать в работе группы, педагог должен хорошо знать всех родителей своей группы и учитывать индивидуальные особенности не только разных семей, но и членов каждой семьи.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Действенной формой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педагогической пропаганды является специально подготовленное посещение детского сада родителями.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35782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Дни открытых дверей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не только средство удовлетворения естественного интереса к тому, как живут дети в детском саду. </a:t>
            </a:r>
            <a:endParaRPr lang="ru-RU" sz="2400" dirty="0"/>
          </a:p>
        </p:txBody>
      </p:sp>
      <p:pic>
        <p:nvPicPr>
          <p:cNvPr id="45058" name="Picture 2" descr="https://encrypted-tbn0.gstatic.com/images?q=tbn:ANd9GcTZLAJENMFwyENzFDJztnUyoqeauqMYjGjeYhDGw-rqQ6h2zr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57430"/>
            <a:ext cx="4228974" cy="2928958"/>
          </a:xfrm>
          <a:prstGeom prst="rect">
            <a:avLst/>
          </a:prstGeom>
          <a:noFill/>
        </p:spPr>
      </p:pic>
      <p:pic>
        <p:nvPicPr>
          <p:cNvPr id="45060" name="Picture 4" descr="https://encrypted-tbn3.gstatic.com/images?q=tbn:ANd9GcR8DCStkUxClNGChAV7Yv9KQtNRL_9KfJVDjONGWe4sYsCzSb4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85992"/>
            <a:ext cx="3857652" cy="3101552"/>
          </a:xfrm>
          <a:prstGeom prst="rect">
            <a:avLst/>
          </a:prstGeom>
          <a:noFill/>
        </p:spPr>
      </p:pic>
      <p:pic>
        <p:nvPicPr>
          <p:cNvPr id="45062" name="Picture 6" descr="https://encrypted-tbn3.gstatic.com/images?q=tbn:ANd9GcQ5UDBSrSZqPrOvt2HprJeu_9WqDBbef3_8sAYrQAeHnreex_aH"/>
          <p:cNvPicPr>
            <a:picLocks noChangeAspect="1" noChangeArrowheads="1"/>
          </p:cNvPicPr>
          <p:nvPr/>
        </p:nvPicPr>
        <p:blipFill>
          <a:blip r:embed="rId6"/>
          <a:srcRect b="9836"/>
          <a:stretch>
            <a:fillRect/>
          </a:stretch>
        </p:blipFill>
        <p:spPr bwMode="auto">
          <a:xfrm>
            <a:off x="2214545" y="2285992"/>
            <a:ext cx="523878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643446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прежде всего способ познакомить родителей с условиями, содержанием, методами и приемами воспитательно-образовательной работы, а также преодолеть иногда очень стойкое у части родителей поверхностное мнение о роли детского сада в жизни и воспитании ребенка.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encrypted-tbn0.gstatic.com/images?q=tbn:ANd9GcTmAXC67OruRp8lnVa_i3gbuZ_-w03fQvFmHSQPLv2THC6GrfGl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4143404" cy="2928958"/>
          </a:xfrm>
          <a:prstGeom prst="rect">
            <a:avLst/>
          </a:prstGeom>
          <a:noFill/>
        </p:spPr>
      </p:pic>
      <p:pic>
        <p:nvPicPr>
          <p:cNvPr id="39940" name="Picture 4" descr="https://encrypted-tbn2.gstatic.com/images?q=tbn:ANd9GcQ7QK3UQzMfq4zWtUg3ndseEm-qF3Fi7rGmDUe89D7iMRBLzGi_2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142984"/>
            <a:ext cx="4071966" cy="283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143116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родителей и детского сада редко возникает сразу. Это длительный процесс, долгий и кропотливый труд, требующий терпеливого, неуклонного следования выбранной цели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00174"/>
            <a:ext cx="42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совместных мероприятий помогает развивать искреннюю заинтересованность в них, поднимает авторитет семьи, сплачивает детей, родителей, педагогов. Ведь цель одна – воспитывать будущих созидателей жизни. Хочется верить, что наши дети, когда вырастут, будут любить и оберегать своих близких.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https://encrypted-tbn0.gstatic.com/images?q=tbn:ANd9GcQLJbfRye9W5hFDSnsckJ4MMqyzYzPut1N9UH1Ce-KO43hLxZdpeiqouZC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3668">
            <a:off x="4279637" y="1945138"/>
            <a:ext cx="4643182" cy="3541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tvoyrebenok.ru/images/presentation/kid/m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56435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Print" pitchFamily="2" charset="0"/>
              </a:rPr>
              <a:t>Берегите своих детей,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Их за шалости не ругайте.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Зло своих неудачных дней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Никогда на них не срывайте.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Не сердитесь на них всерьез,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Даже если они провинились,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Ничего нет дороже слез,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Что с ресничек родных скатились.</a:t>
            </a:r>
            <a:endParaRPr lang="ru-RU" sz="28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tvoyrebenok.ru/images/presentation/kid/m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6000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latin typeface="Segoe Print" pitchFamily="2" charset="0"/>
              </a:rPr>
              <a:t>Если валит усталость с ног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Совладать с нею нету мочи,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Ну а к Вам подойдет сынок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Или руки протянет дочка.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Обнимите покрепче их,</a:t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 smtClean="0">
                <a:latin typeface="Segoe Print" pitchFamily="2" charset="0"/>
              </a:rPr>
              <a:t>Детской ласкою дорожите</a:t>
            </a:r>
            <a:endParaRPr lang="ru-RU" sz="28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xQQEhUUEBQUFhQWFhoVFxgUFBoWGxoaHBccGBkZFRcYHCggGRolHBYWIjEiJyktLi4wGCIzODUtNygtLysBCgoKDg0OGxAQGywkICQtLywsLDQsLCwtLCwvLywvNC8sLzQvLCwsNCwsLCwsLCwsLCwsLCwsLCwsLCwsLCwsLP/AABEIAMIBAwMBEQACEQEDEQH/xAAcAAEAAgMBAQEAAAAAAAAAAAAABQYBBAcDAgj/xABBEAACAgEDAgUCAwUGBAQHAAABAgMRAAQSIQUxBhMiQVEyYXGBkQcUI0KhUmJygrHBFTPw8RZTkuElc4OissLR/8QAGwEBAAIDAQEAAAAAAAAAAAAAAAMEAQIFBgf/xAA4EQACAQIEAwYFAwUAAQUAAAAAAQIDEQQSITFBUWEFE3GBobEiMpHB8BTR4SMzQlLxNAYVcqLC/9oADAMBAAIRAxEAPwDtcsoRSzGlUEknsAOSTmxEQes8RCqg5P8AaZSAPwHBJy1Swkpay0RpKolsa2l8Rsp/jAMvuUFMP8vZvyrJKmCaV4mFV5lkilDqGUgqRYI5BB7EZRJD7wBgDAOTfta8RSaTWaWSBjugBLKD9QY+pGHwR5fH3B9srTn/AFUlwXvb9mXaVO9Jt8ft/LRbfBnX5NTLOsl7STJFfcLu2sp9uCVH64oVXO/5+ae5jFUo07Jb218f+3+hbMslMYAwBgDAGAMAYAwBgDAGAMAYAwCA8XeKYunw73K+Y/ESMSu5q43EAlVugTXuM0nNRV2S0qUqjtFX/LHH5fF+s1/k7pPKkMqoVViqgmX0OgR72BGVCGBuru+1eVWMtEy3UwdWjHNNWR35LoXyfehXPvQ9stFBh3A5JoffjBgjuozFZEK36VJIHuCQKr54NfcZxu0+0lg61HN8sm83hpr9WTU6eZM9YOqI8kkYP/LRXLWKprP9AAT/AIhnWVSLk4rdWf1/4YdKSipcHf0t+5jR6tpJG9kCirHJsnk/Hbt/2FLBdoQxdSpGnrGFlfm9b+WxiUMqV+JvZ0SMYB46vUrEu6Rtqj3/ANgByT9syouTsgjn/Utd5kjyhdu6vSD3oUL+XPA/Qe1518PT7qNm9TSUczIfW63yIt8kqIGkGnDMS/8AEMe8My0KW91c1x2GayxCjLI/qZVJG74S8ULGxZVkMZLI4I2gOJGG5b45AU0SPr/LK9SHe3cdNfqSKNjokHVI3RXQkhrCgA7rBpht9iD39hlJpp2ZjLqeq6se6uP8hP8AUWP65gZWfWp1aRxtI7AIq7i3tVXeYbtqYSbdkfn3qOpTWa+RzuK+aI4t3IEjybqYDuVBDEDgGMfGcqSbTcf8m31t+aLozuQslaf+KS02v+avqi5eA9WP31kSgnlGJLPLEMpvdtB5O5qsn1kewy5h45dznV25Xk+Z1SNaFWT9zloqH1gwMAYAwBgDAGAMAYAwBgDAGDJWOteOdFpHKPNucd1jG+vsa4B+15HOrGG7LFLC1qvyRb8jiXizxK3UJzK42BQEC3YAA7g/BNn869so1pObvwOr2ZiIYfNFxbk+Q8Lon75p1kkIXzEYhKJsASgVf9mjur5HfM06TVpva5tje0o1oOko682fpCeIOpVuxBB/PL7V1Y4JA6pGMUkTPxtZG38iq4YHuARR7kDtnjcR2pisDXlhqyzxe19JZXtrx63W/Eu04xdpx0aNPo8eo2/xSvACqWtjtF1Y4Pv7m/kZxe0sesTkU3fKmvrzetyzUVPO5U1ZPh16CHoxjkaRXB3XaEEKbIPeyQLHajka7Uqd06V2rpJvjZcPsZlNyhGDS+HY+JupS/vCxJcYYIXbbZ2gsSFPIquL+SO2dzsHEqhTyOUUnK7k3bSy014mkqMHTlUlvsl9yxydTUVtV2JNABas/wCYjPSQ7VwtSoqVOWaT5Jv129TnOlJK7N7OkRFK8V9WSVkSI7ghJZlIK2RQAruRz9uf0uYWLi8zJYwbK85Bq/bmvv7E5bciRUyP13T1kYMST6g20n0kjt7Hsef1+cjnFS3JFT0sI9RJJ6EUOP5nR95CmwfTQ5FG+9dz8ZHKslozFktC+eDNK8cbPIKWTa0YJ5C7Ryf7N0OPsL54FSrJSldGjtfQmNa1DeDTKOD8/wB0j3BNcfpkYIPxl6dJIgkCKVZwrV6irK3lqe9G+wF9gKyOtG8GuaM0rRqRl1OddG8NTPIDHBLQi8tbWluQhpXLtwbFj72eco0lKXB/Tlsi7iZRSsmrePHdvzLv4W8GNppfPZh5kY2Kqk8ggE72JonaxAoDnvdZdhTtqznzqJ7F7GSkBnAMYBnAGAMAYBjAGAMAYAwDOAc0/ap4o2htFFK0TuoDyIwBXcrFQ1i9h20xU7huX5oxua16EsI8TkcsTbjuZWarZ74O1eWJA4FL8ds5j+KR7GnKFDDZo7JfV/8AT50mgWbVRxSuUUusbMqMSu4jgowVu5Htxd8+86i4vLLiefjOmoKrB/GnfxOs+Cf2ZSaTUedqJFIjb0LHzvAJoyFl4HCtQ9wOeMsU6LT1KdfEd5JytuXzVa1JVZF8y+xKfw2U/iaI/TKON7YwmGbhUk0+STv7W9TSnSk3dIgunaKYSnz5S6hQQCSf5jsLX8Uxr5r4zxPaXaP6lJq71aTdk7cdvI6UnTaWWGV8dWfXizrTaHTNMkLTsGUbEu/UwBPAPa/jKXZ+Eji66pSmoqz1fT6EU5ZVc+Ot9ebTy6SNYJJBqZNjMvaIUOX4Pz9uFb4zbC4KNaFWTmlkV0v9vz7oOVrEpreF3jult+I/mH5j+tfGVaLvLI+Ohs0a/hzqTahywhbbyBJuG1R8Djlj70T/AEz6B2DhI0KbtF3e8nx6LjYixtLu7Xmm+S+5Zc9Cc4pP/guYEATRlfc+WwIH2G47v1H55ZWIfIsKuktjMvgVuGXUncAeDENpuuOG3AcfJNk/hmvfyuP1DvsajeBtQ9hp4o1+URnY/YEldv48n4o84dds2eJ5I+ofBEcPrlCFzUcIRnG1mNFzVFiqi69grc88aSm5Cdd1GraFo0Djyo9oobFoXdcDi/t2/LNAejygVfuQB+J7YFj60ECyLvcBmJIogHbTH0gexBAvvyPsMwV5ydyQwaDAGAMAYAwBgDAGAMAYAwBgDAGAaGu6Lp52DzQxSMoIBdAxo9xzmrhF6tGyk0Q+p8AaBt22BUZl22hPp+Sqm1F3R45HHbNHRhyN1Xmla+nI8eg/s90mklEqqXdRxvogNd7xxe72sk0O1ZmNJJ3buzDqO1loW3JCM0OrlVTcYnkbsojB3f8AqH0j75XxNKnUpuNSGZctCWldyte3UgOh6qR3k81SvbaCCDSkhgbrdRYc0O+fNu1cPClPLCOXXWN72vt9TqzjCNsks2mrJOKT1Mp7g2Pup7H/AFH5ZzpRSipL8ZofcjhQSTQHJzWKcnZA1tTNthZpODsJN8VY4H9QMljC9VRhzCTehnQy+YN2m3GjRK0BY/tBuD+l56bsqh2tCzpNZOUndfRXa8rEFeMIvLNWf0JNJJ65SIn/AOay/wBNhr9TntabnlWe1+Ntii7cDX691VtMhcIpUAkl32DgEnmjzQvnvkWIxDpW+G6fuS0KPeyy31PDwp4mi6hHvjBRu5RiN1WV3cH6SVYX9jk1OedG2Kws8PPLLXqTmblY1eo6cutp9aWyX23bSKP2NkYNoSsyJbVckRqSe7jy3tfuwA79uO59uLzJYzIxp0llYccLzbRvEL+af1P+AoD3N1gw6iRN6SDy0C3fck/JJLE/bknMFeTu7ntgwMAYAwBgDAGAMAYAwBgDAGAMAYAwBgDAGAaXUGkNLGp5+pgVFD4Fnufn2ynjf1Lp5cOlmfFvRdevT1N6eW95ED4gnbTRo1IG3Ug3E9hzYrtXHf3GeRq9gToxc61TM5PZJttvr63sdPDf155Vokrt8jY89WAMo2Gr5NVY/lcV/wBe2ecyyi3kd/zkDJaJeWfcRyLbd+YUe/3q8wlUeiVvKw0NSLVRa0EbvR2Cm1JJ7Nz+or8e/az3NbCpVMvHfdeF9vHobzjOnK0tHwJfofT4o7eNdr1scB2Isf3SSPuPsfvn0Xs2VCrRVairKXvy8jn4itVm7VHexLZ0CsUz9qGtCaQru2swYD1Bea2jkkf2j+hyljX8set/odTsmGbEJ22KT4Q6h+6Sox4WCNFk9B3ushDSEG6MUW5XPBPuOCc2hNJ+B0cbSdZO3+TduWmi83Z/9Os9F6ouqj8xAwUk0SDRF8MpPcEVzltO55uUXF2e5v4NRgDAM4AwBgDAGAMAYAwBgDAGAMAYAwBgDAGAMAYAwDGAaXU4E2tIyjcqMFY/ygjmr7dhz9sirNRg58kySMn8vMjNfoTNBJ3AKny17FmHIJH5cD9ft5fsnsHJRdWsvjktF/rfj4+xcWJyVYtbJ6nlp9E0EKxMeWSgfhj3QfYE8fb8MrY/sZ08TRnHVSlFS8f5Xt1NpYlVJTktN2iVg6XDFI5UAeaBacbSVs2BXB9WexjRgnJpfNv1Kc605xUW9tjY02jWNiVLcgCibHF8i+ff5zWhhaVC6pRsm72W1/DZeRpKblubOTmhVfG3h79+CIwcp77KsEGx39jZ/TKGMp1ZOMqau9V9To9n4tYaTkRnWPDEcUDSPZlJICqNxIpj5YAHvZJ4P+mSTptK71fDp+b3N6OLlKoox0X5r+yKLN1I6c0xVNrNS6VmV5XKhdz+W4Ee0eoDjluUPOaqVtHw9Trxw/fq6W6/ySslfbVXd9r8OZd/AfXtW7hNUjCF/TEzndJuC77kPwwujQFisUcVGVTu0zmdo4ShTV6b148vLlY6Bl044wBgDAGAMAYAwBgDAGAMAYAwBgDAGAMAYAwBgDAGAeGqkrbYBVm2tfPcGv60PzwZR5a1fMjYR7Sw7c3TA9vscBHooWVVJFiwwv2INj9DmGk9xsfHUEJVSvdWDcd696zIR6walX+k8/BFH+uA0euDAzIInxD0xtSmxStFWRg3wwHbg88f1ypisPKslldrMs4Wv3M81iH8OeA4NJ3tifaz7ijz37fFX75pHBJ61Hfpsv5LOJ7UrVuhZk0ca1SKNvahX/fLSpQVtFpsc/M3xNjJDUYAwBgDAGAMAYAwBgDAGAMAYAwBgDAGAMAYAwBgDAIzr2o2x17njv8A9EV3v+7gyjm2n8SS6EvMxLgKWdT/AD7V55P89A89+Obs536uDp1KXw+K97EEZvNqdE0/UlEO8WyUH3R0SEezvIv2o9r/AKHPPlmUTX0vWIoYWabUhgZCkbGix4G1QoHLc9q98wpJq6MWZFeMevvBFUNDVEFbPAUHgORR3H3C/Y9uDlvDYSVfVaJcTWU1HRkx0iWdYYx6WIUAtITuLDhr5+byGo05tx2voZVyczQwMGCE8V+JoenRGSa2ajsjX6nI718AcWf9SQC1tcyrXSbtd2M+Devf8Q0kWp27C+4FQb2lXKkXQv6f65iLurklWHdzcSazJFcYFxgXGBcYFxgXGBcYFxgDAuMC4wLjAuMC4wBgXGBcYFxgXGBcYFxgDAuaPVtCZkpTTDsfse4/oD+QwZTOeeJOlHczeWyq31V6qbncSOQATZF8c18jO32fiouGSb1XPkRVYNO6ITpWs/4ZbaVK3cMOWVhyacE+kC2Ir5Ndzc+Iw9KcLW80axlK+41WpCtHM0XrkHpMm10XcApCrwvBO2j8mhwTnJw2DpyeV6KPLqWXVlGLUeP2JrpenZ3Ek240bXdZLH2rd3F/ke3a6uYvEQp0+6pcd7cCCEW3mZe9L0pSgMkaFq53Xf2v8q/9845Nc4v0nrWv0Oqn06Tyu0cjqqSsZVbbdAhjYDKQ1rzx982w6UpOMjHaNTuslSNrNa/X/h1Twt43h1ilZCIpkQO6Ma9J7OL7DjlTyMlxFB0Wtbpq/wD3kRUaneK6XT/j4nJPEPXx1F9RqC9rt2oDQ2ANaqA5rdxdpyd3Y8VYqwjCllXLXda+3hYpVnU75Jrjp4eX306nTP2MH/4aB8TSgf8Aqv8A1Jzm0/lO1i2nUvzSf1L1m5VGAMAYAwBgDAGAMAYAwBgDAGAMAYAwBgDAGAMAYAwDX1zOEJjALD2Iux9vvgyjnHiLRajeXjgmcueVUC9xstW8qNvxyc6uFxdONO1Thtp+fY0lBt6ENH0xmMbSQuig7mWZQp3XtQbW4Hq9xxx37XPiMXTcVGD3/PxGIQd7skes9F1coi2xQCGMko7yuHkWT1epY0ZAAa4PNjjvlChiY0ZOWrutUSyWZW5F88N/8tY2Bbyxw7cm/f8AA9+AeBx2ompOWaTlaxjZE3mpg47+2PoXkSjqKFQh2JKtAsWHAZUZSj+i7DcDaO95iPw1FLyJZxlXo92lfLd8dF5a722aKP8A8HkEhm0jv5hRiFMUY9PlkyWqgIFCbvb39yc7tTD06NC9TVaaHOwmKnKXd287vbz1+p6R9FEENBdrzQ7lkZVa0ZTTRvRpTZBqiPfms3pwoYik5JfFa2vD+H9SPEyqwrRz/Knw2/nzOsfsZ6mZunqjKFMJ2+ldoYMN4Y0ACxJaz79z3zzsX8Uo8nY7mMw6pKElopRT+38+ZfbyQpi8AXgC8AXgC8AXgC8AXgC8AXgC8AXgC8AXgC8AXgC8AXgC8AXgC8AXgC8AYBU+v9XLF1EVxQlWkZlJLsr2saD3BKcnmgD9gcXN0iR0GtXTRRRS35nl7ykaM+xb7WBQVb2i+TtyDEYqjh0nVla4jBy2JhHBAojkWPwPvlg0Z93gFJ/a7o1k6c7NyI2V6HdrOzaD7E78jqxk0nF2aady92fUhCq1NNppqy36epSP2OxTPrG/eImAjgeF9yEctsNPfAJVRx73nXxGJhVw+VNNprWzXCXB+Xoc79O6FRrnrun9GXHxr4CGp0kMGjIjaAFIyzsP4bDlSw5IsLwcr4bE9ypReqa9U9Pun0ZtNZmvE+v2b+DZulrTTB1kQGSMr9Eg7eWw7rRIN12BGVG3KTk0lfglb88dy1XrRmlGN7La7vp9vAvGZKwwYGDIwBgwMAYAwBgDAGAMGRgwMAYAwBgDAGDIwBgwMGRgwMGRgwRnVlEUUjgfUVs0WC+rlyALIG4k/wCwyDETlTpSlCOZpaLmSQd5JNkBqtYu9JUkjkjSKSJmR1J2ttKFkXksHVQNvfzDwKF+SxeKljaKpVoONRPTSya4+GmvkXoQyyutmaXRZ3qJ/KklmJVnaMVQChVjR5doSFV4Pux30pJJF/8AV044l4qvUypXjGCd211S57/TXQjcHlyJeLLYvXoBxI4jYcFHIDA/erH5juKzvYfEQr01Ug9GVZQadmb2ogWQAOqsAysAwsblIZTz7hgCPuMnIz0A965Pf/3wDOAMAYAwBgDAGAMAYAwBgDAGAMAYAwBgDAGAMAYAwBgDAGAMAYBpdVL7Bs3VuG/b9Wzm9le/Y8c0DXNZVxqrdzLuPn4fnht1N6eXMsxRdTroppBJHExRldtxiJk1EaFV2iSUcq0kkQVd3PLEgAX5eUakaLdarmqXSSzaU93d242T2Xk3teW/wrT3JJNHtG8M2mmSMb4/MqF1HG4KCVTt9SixxYYUDRjWh3lnDvYN6aPN9d79NUzdp87Mlh4dhnAlk87e6qx3SFSPSOCq0AR27e2ewp9l4WEcqh6v9yi6877kH0/xTMCPNO8OL9ICkX/5Z7Gvvf3rvndeEv8AL/386FBV7bosp6qpj3FgBW4uOPR7sB3DX6dvcN85TcXfLxLOlr8CtazxRM0i+UQibl9NbiV3Aes/3rP+198ufplGF5b+351KyrOUrLYvOUywLwBeALwBeALwBeAMAXgC8AXgC8AXgC8AXgGcAxeALwBeAZwDF4AvAF4AvAF4AvAI3rb7l8kUTMrqbJWk207Ajm/Uo/zXnP7RxywdLvGr6pJfnRE1GnnlYrU0biCJNUESTTSxMsndJERxynHDlAbSrDdrFZ42E499OVC7jNSVnurrj4Pjy5HQs2kmeXn6eeZptSEkPbTw0JCEFjzWHYM1tV8gH5YjJoRxCpRw9F5Ve8pN5Vm8eUVbbjd8jV2vdkzpfFemiQJPKRIvBDRzX9r3JZ4rk9+/vnsaGIg6cb1E9N7rVlCdOWZ2RCdX8P8AkGkFI7UrLtuuSEbcPa6+O3zWdX9bQo0r1Xl4XSvf0ZT/AE1SpP4Ffx4ESIJBMECg+2yxYUgsTRH91PcA3nMfa+G79VrPKuPXba9ufUufoKvdOndX5fyTnh7ovmuHaikb2SdtlwQ22l++0m/63x054ulVhem7342tbpsinGhUhL41boXjKpMYwZGAMAYAwBgDAGAMAYAwBgDAGAMAYAwBgDAGAMAYAwBgGcAiPEWiSRQxMgkjtkMUpjYA0rbiAbj7E2CPSDVgZUxsKcqMu8jmSV7eHIkpSalo7EDqenl5UgaZ5nvzHLkfwkoj0BQPW3Itr9+KNZ4uFVKnPEQgoRXwpK7zSetm3wVru1uB0k3GSV9Tx6NMxhm8hgk2llmjdGc+W4DlwXu9pYH6wODfBArFRwVWPfRzRqKL5SWltGuXJ6PxMXcr66oqup8RmdjL5A9dEeZKytVcblQEA1XYnPR0qWGw8e6jC6XF7spSqts6r1npo1Me3cVPsQL7iiCD3H/8zrV6Cqxtyd0R0qrpu54r0RRFsBIb/wAz+a623d32AHe+BzeQywVN0lS4LXz3/ESLEzVTOe3R+nfu6Fd24k2TVdgFAAs8AAZLh6Coxte93cjq1HUdzabUoCoLqC3CgsAW/wAI9/yycjset5kwMAXgC8AXgC8AXgDAF4AvAF4AvAF4AvAF4AwBeALwBgDAF4AvAF4AvAF4ByTxd1qT/iLsjMjRkQpRogKu9mr4Yt27EbbzmYmclUunsjfgXXww8Oqh82FVhlDMJRCqgb22lmYVTbtqEE88VffM1cLQx1JKotuT2ZtGpKDuil62OpOoaSGOTUzyzhl2sFGwqjSmVxSbQbG08WfvmY4alFKnFfL8vFrTe5u5ybve1yObw3rb5h1F/wB2NSPyPN/rkDw9T/X1IrHUNL4q00qkxs7FatFjYvyLsIBZHtY4vL88ZQhDPKSSEacpOyNQ+In3SOAnkxyIpUqwk8t9oMpJI2lXZwUK3/DOUp9o5cVTpJXjNaSvx/PclVC8G+KNPUdSkliiGpRWluKfyYQxIthaMpJ3UpLbjQtRdcZTr9oLFYasl8CXwxk38z5fTx3JI0sk1xNbQamJ2fam5mZolCxbtiK7SG1r0MXlYU1C1s8DObUgqjpRqzywpwTbvu+UefitibVJtLVssEPVnSaKKSHYktpE5l3sXVGfbIoWhaI53B2+k3nocF2rQxdR06d9FfVbq9ipUoShHMyavOmVxgyMAXgC8AYAvAF4AvAF4AvAF4AwBeAMAXgC8GBgC8GRgC8AYMC8GRgHJv2mdPaPVM9Wk6hlo870AWRefpYrsI559Xwb5+Lhlkpm6ehF+HfE76JpDCqsSELhg1FSWKcdww3c1X1Dg1nVw9Cm6aja00lmt15rnz2J5UJKEZSWjvbyN7w11JzJLsk8tdRqUd2RadQznjdf0esGjf0n2JB3p4TLGc2722X3/joKjTS6I6/eV0VDj/hOXVQ6p0gjjkfYyurtsCmNwG9dErZK8bTfwKzyfatKl3dqzas+Gvp/KLuHbTdie68skxKzxIkxjaNk0+oMxeJ6DM6eUr2p27SBwSO44znYSSpxThJuCkmm42tJcndrXiuXDZlqybs9DYh/ehC/7iun89xucyzbnEh4O/bHtIU+kDtSjkZiSwykv1We3+NlaNuervru7fUx8X+Njz6VpR/CZ3ki86NZD/F2srlHkp3WgyUsxoirF9+cnqJ9xKtGKlknks1dZbKztunfS9zDleWV8id8PaOOVY9Rukei5iLSyMpHqjEiozEUyE0eeGsd89L2fg6VOKq92oTa1twKVapJtxvdFgzplcYAwBgDAGAMAYAwBgDAGAMAYAwBgDAGAMAYAwBgHjqtUkS75XVFsLuZgBbEKBZ9ySB+eYuZse2ZMFU/aTHI2jk2Ro6KrSOWNFdlEbaINkbrPxY981lkytzV7cOZPh4KpUUL2u0vqcb6eJYnSUpv8+JmA3LbqSR2IoHcvY5Hha0sPV7yrtJO538U6WJpOnRTvBpej/YsTjYY1VSDKAUC0u7cwQG3AAtnUcn3zs1MXh4pK/zLrr6HFjTlJSf+u/Q6npdTrti+ZBDvrn+Lt5/w01fqc5b0fw7FVpEL4x6IrzwvBJLFqZnEdwsFtEG6R2sGmEY2g/LJd0MrYjDUq2k1c3pycXc+YoCuiNwSGXaZZkMbFrVS2xb+shtoFEluW5JJPn44XFVMbKUo5YxjJQ/11VlbxvdltzgopJ7tHjoIDrte6HeNNpbkUU8TM2oUehuzbRUjVx9a/GdLs6hN4WFLEx+Xg7Pw9CGtJKTcHuS86dO0wdJnibcwdlnkM7Wg9PpcsRtrge3OX4Qo0Fliklvy1IXKUndljVgQK7e2WCMyzULPAGGDR0Gv8xZHb6VJI+y1fP39/wA8hpVc6bfB+hrCWa5vK15MjYXmQZwDGAMAYAwBgGcAxgC8AzgGMAXgDAGAMAYAwBgEDqJoVLnTKC5Z/NEcZ9RKNzJQpiXVOfxr3yjicdh8NZVZqN+ZLCnOexM6VgUXabAAF/hxz8HjtlunOM4qUXdPZkbTTsyuePfEMGlgeKfcTPFKoCAGhtA9VsKvzFr55+M1qTUdySlGTlePA4loJ5XMQBQ+Sm1bU0q2T6tpFmya+azmV8VaKzcNDvfBTqS7nW7u3w47fUsfRJWGp076mYERvGqnZsVUVw5BCkkn097P3zFLtCNSUVPSxXnTy0ppbydzt2k1CyorxsGRhasvII+2ddNNHFaadmVzR6yPU9QjljYMg0b7O4otMofg8hvQoIPIzSLUpXRm1kWa678DJTBxmfxBI37xtYok87StQO91NIin+YDai0o7+93WcqriJNuMPqbmx4L6SdXOAyFY0qR/wBtVP+IgivhWzGHpZ533S9w9DqPWuoDTQSTEgbFvn8QBxYs2e1i+2diEJTkoRV2zEIuclFcSreF/Fkeokkj1EnLkhQ7KFb1sAqhQRe0qOHO6u12TYr9n1qMFOa0fp48V5lvEYGpRpqo1o/TxJ+c/85R/PIifqAD/AEvOXfWS6peiObfV+P7EvlolGDAwBgDAGAMAzgGMA8NX2FOUNgCgCCTxTAjkfhR++YZlEBqfF8UWo/cnNaxh6B5beW1n0Nd9iOaBPYi81zcDdQvqtiQ6TroZJJFR5JJYyUkLqw2kHlR6QgF+w7171mYtGZ0pwSlJWT2JbNiIj+u6qSOF2g8vzFG7+KTW0fUxC88ZgmoKk6i72+Xja1/XQ1Oja9Z55tkspKbUaNlpFbsSh++2+/v+gnxFGVKjTzRj8Wqad21110t4LXwJvMlIYAwBgHhr0Zo2CfURxzV8ixftYsX98gxUJzpSjTdpNOz6m8GlJOWxpQMq7v4ewgAkbea5+Bz9J7fGfLsfhMXQcaWIb45bu69zrQqQknKJ99F1Kyo0iEEM10DdcAer4Jq6/DPoHYWGlh8HGE3d6vwvw8uPU5VWtGs88Nmck/aVp6m1I9XpcSliCtq4sqjkUSCa9x6QO/a5WjcxSvTrRlfSV1v7ohOkQFFIYLdjlRwePYnuM4GKmpNNHcpRsrGjDrzqJpoGA8sWnb+63P42MnlSVKlCqvm3NFPPNxex+hvDswk0sDKODEnA9iFAI4+CCM9DCSlFNcTizTUmmUrp3RZOk6qB5JVlhlY6ckIU8syAbAQWawWRBd+x+chjT7qSttqZupImf2h9UMOnEa/VOSnF3tFF6r3NgfgTjFVHCGnExE530Xok+qe4VLm+SaWJLutz0bahRC2e3FZQp0Z1NErLmbNpF08Pa9enyzwSRSCKMpv1Jj4LspO59v0xbdoU1S0dx5vOzSw0Y00oPXlx/nw3N+7zRTi9eRseNet6WfSSQxzRTPJtCrFIHIpg+87L4Xbf3qstUO8oVY1ZfCk18TVkr6a3012I5Tq4Zd9lenPTfQ5v0hTpXTUj6oyJAGXivhgexIP5E528ZiYYjDNKSu9Uk9W97efJENftmvXkqUYLfW1234HTz1qBZN7yLs3lwAdxY1SBFWy7fYAnPH06c51Wkno2/RLURhKU2kuLf2Pnp3i59QJlSBklilZCJFIAXupYXZbbVjjv9uXaOJWESUfibWn54nTo4LvJb6c/sas41ctkyyV/cOwfgNtZ5+WMxU9c1vDT+TpRw2Ghpl+up4pp9TGb82Yf4nYj/wC7jNFisVH/ADfubuhh5f4r2JLTddlgBbVMGiH1Nt9S2aB9PcWRxXz8Z0MH2jVlPLVtbnsUMXgqcYOdO+mtt9C1Kb5Gd05BXPEXiZtLKI1jT6Q5eWQRqQSRtS/qb0896sWMq18SqTSs34G1pWvolzbsif0s4kRXHZlDDm+4vuO+WYu6uYZ65sLjAuRfiSZkh3I6xkOls4sAbh7H54H27+2R1HZXN6aTdmcu8QaB9Vq9RrIUsL6Q77tyUdobaWBWmBIoewsd85FXESdSTjtHc72GowhSjGVs0i6fsw0siaVmkNiVvNBLbiWYW5b4JPsebvOpRTtfmUe06lCTpqktYxSellde/iXHJzmXIzxFpVkgckAMg3K3utdypsc1fBNHscirNqDa4G9KzkkyP6MvnFNmoaoatUK+tT6VEoAo/wDKPP3IvjIsLUc4XbT+3RlqrKNNSjkTzJau911Xj1uWPLRSPmWUKLY1mLmUr7GvD1BHQupsDvVH8+DRH3xcWZjpmvXUJvQMF+4Hf3Aom6PGE09jDVtzbwCk+HdXK0s80kbAytuQly5eMm4hsAqPy46BUc7i5P1DPLf+ocKq7pZ2oxTeaWml9uPFnQwzyp2IJ1Xp3UP3ggxwbWcrAOXBVrDIQPQpAau5LcdjdjsjEJp082bK2r8HbZ+aKEouOIlBXeZZvC/7u5C+MfEjdSJ8qIotCNCzcjneWJUEAHgWCay5XxtN6P8APzkXIYOpnjO+xF9OUqgUoEK8Uv0/JK8niz75xcQ05uSd7/XzOpBNKzRp6DpJjlklLKfMc+kWGXhuRfcc9xl2rUhKhFJ7L9iCCaqPQsnS+v6vTRLFDIoRboFSe7FjzfyTmYdpyhFRtsaTwcZO7Zaev+LIJw+nmWQpuAYxqBtZWDCmLA2CO4Hftkk8Tjq0W6Sgk9r3vbny6lSnhZNZkes66bqIDgiV4/Z73UTZVg3KqSvtwSPfOHVxWPo1P67eu21vK2j69DGRwdpIt/R5/MhQ0F4qlFAUa4HsOO2exwlbvqMZ8yrNWk0Q2k8Qzyz6mFNKW8hwttIIrUiwaa7HDcjgge3bLvdwypuW/QkdOKim3uVjxIzJMv7y0CMykCGKqQO6oSzUC7lSxJoAAce+c/tOM50UqUW0ndu19k/JL78eBTx6nOEYUotrduzey08Dy8RyF0WGIBnkKmgf5QwoX/eNAfn8ZxOyKMZV1Od0lxW6fB+XE4fZ9NOqpSuuF1vd/tuza6Vq9KhI2x6d9tOZI9jDgkgGuQTXINV+ed/u8VVvHM5J7NPMrdOV77WTPR5a07rM2ns07r89T66V12TfMyaWaZJiJY3UooII20zHgAFaH81DkZRxeCm6rcvvdHThilCmqeqlG+nPW+/nZ+Bu6/p+pdUMpVTMwiCqa27jYCq1qaAJJIDcdx2yF4GpdNW6J7+f7Gqq0ppqbd7PVbeX7nn0XTOxeODUeuN3iUyuCW2Mu+lQguqkgbj/AGiM2jgpzbeiXv8AsaOcaUUk23bjwv8AQdU8L6/V+ibURLFdkKlX+Q7/AJkZPSwCTTlw6/wjWpjZ5JQjb4lZuzvZ8N2teZa4OoxENHpirvGnEatXYUq2eByAPtYvvnSlGUY3sU8vMpniXrP7zSqm142ZSzRLwCKICy2VtlHcfy5VWFr4uKUopdMzT9lfybXhwtOnGGtOWvPKmb/Reuzbo43qNI4lLbwACiBQx21v3UQRRr7Vkqp104vNGUXppr9Hd3d91bwbNZwppO17lj0PXtPMdscqk3XuP5Q18+3I5+byxKEo7oruLR99UiWQBTIyEMB/DYhrYEAek/iebHBPtkcrBO2poa7pEpCIjq6Bw1yj1RsFIDoFG1zyTtYUGO72rIpQfAmjVjq3p4bP9vxHM4NOXAAt5JAI1BPO49x9XctZJ+32zzKU6lXJ11+vE9S3CnTzvZLT6cDoXTw2h9LN51RhXEY2+pAFjZFY1uaMqG5r0A8c56WKcN9TzE3Gq9NNfff12LDo9WsoJW+OCCOxq/wOTp3K7VjQ67uMbknaqj016mdz9PHwCQQPcjmgOYqrai3+XN6SvJIh+jFlkVgo9A8qQRmyeL9ZNbgCbBFUSeKbjmYGrHNKMdou3l18768Do4qneN/Ms2r1G2MuvPF96AHu10eAOe3tnXbOWlrZlR6rF5k26T+KnokUswqNNqkhUU03KFvvv70AMp4irlnFXLVGN4vQkOoSQypujK2UGyWNhZDMEA3Lw69/SbHA98mryywbI6UbySNrw9qxbwsfUPWDf1CgCa9ip2gj+8p98iwU7wsbYmNpXJLqWrSKNmlkEQqtxIFE9tt92+2WpyjFXbsV4xcnZK5Ql8QRKXWBWejxO6Op3EWdi0vALe7d74o5Rrd1iKeSSzRfMuRhOMrvRlM6z1Zj/ElLOSwXvye9FrNe3YUBeclQim6FFKEV6/n/AE6eHoZmnu2Y0OldtM88SL5atVNIQbO3hQFIq2Hv85ah2ZUrQzuS002IK2JjQqOlb9h1CYaeR45aDI+w7SWF7A/HANUw9sqV8BOlU7u99LljDz7+N4o+1awCOx5GUmmnZkhnNQWXqnRo9Rr3SElU3EyMtHkC22ewO4hffkG+Rz3O0KjwdJ1I2ab0XJv3W76bbbcPD4+zdG2qW5HdV046fq4/IdmoK5BosAWpkJFWGUGvx/DKWHqyx2Fmqq52fDbfy4l6EnVpvNwLfpvEP7o08cgZ0DHya7XQPllq+SbJJI5+2dLsevGeFhG/xLdcd97HErVnTm8603T+3iSniXrHl6JpFYJI8aBLI3KZSFDV3O3cT/lOdmiouazbLV+CV36Ino2ck5bbvwSucz1nkxPO+lcBopVETerzXuNFdrb6VH8VrrktXxlTtPFTrwpQesWm+nzSW3lZHWwk3VipPWLX3f8AB6eEIy2oFXQRpDfsfSqke/8AMe/uCffOb3rgtCj2rClTlnUbS016a30++50jRMCClWZLVvYLGAdxv2PLV+X2uxg7RS5vXyRzaHwpc2Y8PaePT1Hp0Cx3sQc8IoLFrPJJZlJv+0cswqupNyfF28l/JL3jnJyf5YrHjPxMZV8pU2tG+7zA4cBltTsI7gqx54Iv7HKeMxcdYLddTsdnYScv6klZddmuf1+5jwX1saUNHII2LqZ98RWrKBljJCgbzRsE8Fh85LhpuHwvW+t+C6FbHyp5m27cEuMrby8vU6ENUpj8xTa7d4PyKvL61WhRTT2OTap5Yw8i7Y54xGtrJVs5a2cFTYIYWQRQq7uhZq1lBW3T4W9ixdXSfE09K2qZGIMRrhg1B+9jdHvHb+v5ZXl2lh1UjOVsyTSeWW3l8PqWYunJNpPqrpNPjv6fc09U8rDdLIlhrIRi9Vxvlfnb6RtAs/hkVPHqKyUoWSu9st+Ol9dvJGs6lO1lv1d7LrbRdOL5F38OaJI5Dt+r0pz9QLSAsD+AiH5v98kr1XkSb1bX7/cp1J6JdSc1uvCa1JGoRkGAsewceoN/Vl/BjlfvP6nRaeZXlUtNctvPcloNcXt+FhW+T3Yjv3+kDn738URm8Kmf4lt7kkZZtUVPw75Oti83SQgSklzqHUqA5feTHxcnPHFAgEXkUIResVrxZdnVkpZXK6WluhPaz/nv/l//ABGTSIIGx0aQKjljQDmyfwXNo6I1lubHVCVQv7Irsb+y9+3sAf1zFVNxdjejJKWpB+F+nlUaUHd5jHg8GgxFi/vxR+Lzmdm4OdKm5T3ZdxWKjKdlsixadCFoj5Nce5Jr4zqpaanPm05XRResJ+6ypDGAsQjRmUhTdO1GQlWLfTVlhwMp4htSSOjg8kqc3LckPEkUSRKVCqwBSIhQpRW9TKoHYjbfINgmwckqv4GRUIx71X2K10/xI+iQHY8kzBn3SEBQjk0FRQCa2Lfb6OPfKbxaoJK2/kWq9BVZOz08CA13VNRq5PM1MpIX6VUBY6Kiygq6PHc3YPJyhisU6ySa/gko0FT2/wCnx0mcgsC1BmJF+Zww4I9DqAKXdde+W6E0v6b4JW6kVWOuYjuvQuw2KpLB93YjgqaILHnkgdyf1yJwjSrucno163RbwtXbobOgDJpliLahSZI2YI0WzaGQtw43b6U/awMt0e0aEI5G3vy03KWIw051XNJfcietW+oPmM/lvISJJioZge5YoAoO1FHFZpUrQnKVSm8z9S5hP6NFqWj2J4D47ZwHubmcGS4aLUxafc6Eb3ZgoJ4RQQdo5PILL39gPzn7VqVMXVyWeSPq3x+y/k81RhTg3Jf5EBBO1h1A84kHc0ayMXNVyyn1cjt88Z3MRg8PKk4rRJf7NKy52dujZQoYyvGai23FvVfsbWtmkX+FIyyEKHaRKUhyDuWTkhiKFMKFGvwodlUk6nfQi1HVa7W0s0/S3mXO0pwdLKnrdaEF1GMSV5pYKACtMb9zXqP/AG3Z049oTg33aXFO6vdfn8lXBzr58tLVvTXa32WvhzIuOcs0hYd+Bzx32nt70v8ATJMTGHcUVCV2k7+cm/S/nuejp1qODoOle7itut9fctnhlmhRWrmRgPp7qZAoAJ7chyPsQe2cxpOT6HFxWJ/U1Mz2SS87XfuXZGrcAK3cE/a7I/M1f4ZiFXLBpbv2KkZ5YtcSK1nWXgZttK4Hp5DAqTyDwSje4NEcD2y1h5WV1wVvuzeFVQtfb86ry4FD1cYH1mdifU5ZL7sb9SE7u3JpSbvgZBLDxvm1uz0H/u0pJKi4WttmSb2+HV6dXulonctMmui1ECEKVkHbatJIDVsyk+mT5Nc/pVyUlKOu55rE1lNONTSSfijf8Ousr+XKglbZsiDWAgqR3sj2J2g/Ir4ybD1WtDfBV5NZHw29f4ITrELPNIKiVeL8k2m4V6kBUV/Xn3ObSrqMk1d2d/xma+KjGppd2d/TmaWojlLBmIkIFBpFDGuAAQT6qG78z34yvDu4wlFKydrJaa33vvtpvsbx7Sz/ANyKb4aX/P3JzR+GbUGZ/V/5aKoUAAkbjVsfWRfB4PNViWMyt1Frduyetl04rTTTTmmTzxbtpty6G+3SdsrTLIyuz2CqrYNfJB7m2P4nI4Y16KSva/F+Wl/IhjiHomr2PvxDL/ARW4qS+31MQVux29ORxq5koLq34lavO9Oy8fMq/UOo6swvDCUAbcSzsQVJbkxqAQxIJPP3yXR2TenI3oV4a529LNL86nQOhPpNDAkWnZmV5DsQeoli1EKKACgjueODyT3vRlGKSRenVTau+niSep6cxkZ1Yc1wQfYAdx+GbuNzeMrGlLUREZNkusjewr4H9D+YyrWqKLUeqIqk1deKPnr3UhJH5SNtMzGO7ohK9bLXIOwORXPHsSMzUrZlljxN4TWZPl9h4d19gR/zJUWwG9gVQS7E8mwVIvFCtm28vDmYc8zvz2PHxV4zTp5AeJ35AJUilvsW/wCry1H4pqC4k9Gj3jtdL6/a5V360mvWeVUj2oVPllXkktVJ3RsFqNmV3WyOK4yvj6qwdRQquOtra7668OHrsT1aKouybl/8VJ+6Xrobet8QLrKhWFWTZupVaXcCCjK17KUq5557/bIMRj6FJZnJW817pEChUgr1ISWvDLLz+Fy9bED1bqq6tYtKBErKNgmRZQdynlQGRSoKpRFED2qhk2JoqWHVTLmvslZvXja5YTjSXeSmlzTdtOvL3ISHpUiuEil8xwwhETUrXVx7Q1WhNDe1cH39ue8LfLK1m3ezVnfrqyaniYyjmi01zvdH0/QdXHKYZYiJNokCrbGl/nTyi7Ej/wDYdqzLw8ouy+by/g3VaEo3b0JDUByqJqIngbcqxtJC0YdjwWJawiKCxK7h7e7cS1KTqQamrGkJxUvhdzWfousm9On8o7g+1lZSPQ21iWcheO9C+Aa7HKlLARzJPX0JamIajfYumu/Z6H05SJtjbw4WWmLUTRlkosGAY0FO0VwOeOq8OsmWGhz44hqeaWpAf+BOoqAP4T9vUHH+9H+n65zpdmXlpa3iy3HHRt18DC/s86iwsyot/wApdLH29MRH9Tmy7Ndtl/8Ab9zV42PX0J2KMODuAbiP6hfc89/nOdXbVWVucvc8lWk1Npc5EX4kO2ZdvFRgiuKJc2RXvklH4qMr817Mkwknv4+yIKT669i1EfPoXv8Aqf1zoRk1htHxN6m7fG33ZvLGDp5CQCQ7USLI4PY/kMpNtTXgS4STjXgk7Xt7lYl+r/6lflSn/XnL8Njo9pf+RLwXsX3wn6tHCTyd9WeTxKQOftQzm1f/ACWvzY4sv7/5yLLmxKQ3icUiH33Pz+Cx1/qf1y9S/tLxMVV/Tj4kET2zbmU0llfkfeYNRjYxdrY85DVZlG8EbHRuZ0B5HJo89hYyOt8rJ6SV2W5ff8f9sqMmPrMAjPEA/hD/ABj/AEOSUfmI6vyMr2WyofO8rypIIuiDRHHsR+JzaLdySnJ3vfg/YnvB+skbVKGkcgoBRYkcJxxftlmlJuZ0MPOTqtN8F7E/1H/mv+Nf0Gc/F/3WK/zn30yBWMu5VNICLANHa/I/QZJg9VK5dwGsZXPnqkYjeMxgLaOTtG2z5acmvfLT0at19ibEaJWN3oMSvG24Brf3F/yr8/iczg9ad3zKtFvLfqzQ8Q9Oh9R8qO9p52L8fhk0qcXukWqcnzOR9Q1Dkp6m4LAeo8ce2XOz/jq2nrpx1Oz2NhqMcQ8sEtHwXMkfCyiQxJIA6eY3pf1DhyRweOMq16NONeUlFJ35FTF0accROUYpO71srlt6ToY06hCyRoredqBaoAaEAoWB2Ga2WZFNyeW1zx6PIW6ijMSW8wLZNnb+7yGrPtYHH2yF/wB1eP2ZI/7Xl/8ApFigUP1aQP6gmmBXdzttlvbfa7Pb5yRf3n4fdkb0oK3N+xWvEkKt1PymUGIxMxjIBQkugJKdiaZhf94/ObNK9xGTyFm/Z+xOjFm/4knf/Ff+5zeGxHU3LJm5GM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://propowerpoint.ru/wp-content/uploads/2013/02/MirNase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357430"/>
            <a:ext cx="6655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>Спасибо за внимание!</a:t>
            </a:r>
          </a:p>
          <a:p>
            <a:pPr algn="ctr"/>
            <a:r>
              <a:rPr lang="ru-RU" sz="4800" dirty="0" smtClean="0">
                <a:latin typeface="Comic Sans MS" pitchFamily="66" charset="0"/>
              </a:rPr>
              <a:t>Желаю успехов!</a:t>
            </a:r>
            <a:endParaRPr lang="ru-RU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857364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Семья – поистине высокое творенье.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Она заслон надёжный и причал.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Она даёт призванье и рожденье.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Она для нас основа всех начал.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         (Е.А. </a:t>
            </a:r>
            <a:r>
              <a:rPr lang="ru-RU" sz="3200" dirty="0" err="1" smtClean="0">
                <a:latin typeface="Comic Sans MS" pitchFamily="66" charset="0"/>
              </a:rPr>
              <a:t>Мухачёва</a:t>
            </a:r>
            <a:r>
              <a:rPr lang="ru-RU" sz="3200" dirty="0" smtClean="0">
                <a:latin typeface="Comic Sans MS" pitchFamily="66" charset="0"/>
              </a:rPr>
              <a:t>)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Поступление ребенка в детский сад – это событие, требующее особого внимания со стороны педагогов дошкольного учреждения и родителей.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сегодняшний день актуальна тема сотрудничества воспитателей и родителей в период адаптации ребёнка к дошкольному учреждению.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2" name="AutoShape 8" descr="http://cs315723.vk.me/v315723050/abf1/st4mX_iEG4Q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4" name="Picture 10" descr="http://cs315723.vk.me/v315723050/abf1/st4mX_iEG4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857364"/>
            <a:ext cx="5000636" cy="5000636"/>
          </a:xfrm>
          <a:prstGeom prst="rect">
            <a:avLst/>
          </a:prstGeom>
          <a:noFill/>
        </p:spPr>
      </p:pic>
      <p:pic>
        <p:nvPicPr>
          <p:cNvPr id="62466" name="Picture 2" descr="https://encrypted-tbn2.gstatic.com/images?q=tbn:ANd9GcSMHNSO-00Vz024UOAVCXDXXWz75esbMgI34jsVNLk_u1oaOpm5d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785926"/>
            <a:ext cx="5572164" cy="3776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0420" name="Picture 4" descr="http://nonfiction.eksmo.ru/upload/iblock/08f/08f03013506d01951505f00aac73b1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1643050"/>
            <a:ext cx="2857520" cy="4633945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500174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законом Российской Федерации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образовании»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Типовым положением о дошкольном образовательном учреждении одной из основных задач, стоящих перед детским садом, является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«взаимодействие с семьей для обеспечения полноценного развития ребенка».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2" name="AutoShape 6" descr="data:image/jpeg;base64,/9j/4AAQSkZJRgABAQAAAQABAAD/2wCEAAkGBhQQEBQUEBQUFBUVFRUXFRUUFBcUFhUVFBQWFBQVFBQXHCYeFxkjGRYUIS8gIycpLCwsFR4xNTAqNSYrLCkBCQoKDgwOGg8PGi8gHyQ1LCs1KTUtLTAqKSkuLSkqLzQqKSksLSosKi01NTUpLy8tKS00LywqKS01KS0qKSksLf/AABEIAN8AoAMBIgACEQEDEQH/xAAcAAABBQEBAQAAAAAAAAAAAAABAgMEBQYABwj/xAA+EAACAQMCBAMECAMIAgMAAAABAgMABBESIQUGEzFBUWEiMnGBBxRCUpGhscFicuEWI3OCkrLR8DNjJDVD/8QAGwEAAgMBAQEAAAAAAAAAAAAAAAQBAgMGBQf/xAA4EQABAwMCBAMGBAUFAQAAAAABAAIRAwQhEjEFQVFhcYGhFCKRwdHwE0Kx4QYVM2LxIzJSktIW/9oADAMBAAIRAxEAPwCNRxRrsVyyTXYrsUcUcVKEMUcUcUQKFKAo4ogUoCpUoAUQKUFohaEIAUQKOKUBUqUAKIFHFKAqyEnFT7Tgk0qa442dckZXBOR32zmogWtv9Hs3sSp5Mrf6lwfzWmLem2o/S5WAkrGTWzRnDqyHyYFf170nFewTW6uMOAwPcMAR+BrLcd5MUqXthpYbmP7Lfy/dPp2pipZECWGVYshYkClBaIWlBaRVVTYo4o0cVis0MUcUQtKAqUJOKUBRApQFSpScVItbF5CAisdwMgHAz5nwpoCp/NPHZYLqyt7f2YpGTOOxXWoYZ8yNz471m5xBDW5Jn0ElM0KIqSTsExeWLQthx5e0Mld/DVjFGysmlbSuM4J3OBgU7ecYnHGktkIaF4wXjIBAGG1MPhgeldwK6C8Unt17IpZfQMqkr8iTSzK9T8PU4CdOodE061ZqGk4mCPJSP7PSfej/ANf9KYs+GNKGKsnssUOWx7S98ViYuFfWLu6y7jTNJgBj94+tWkPLCqjLrbffOTmnBTqacvEmPyn6rJwotdpgrV/2fk84/wDV/SqyOQN2Of2qD9JcJe8tUDFQyNnSSPtDyp3hHBxbggMWz51W2Ln0xUeRnkB0JHVRcMYw6WjKnBa0vIk2m4ZfvRn8VYEfqazuKtOWZtF3EfNtP+oEfrinbc6agSw3Xpdca4GuzXuLZeW8RA60unt1Hx8NRpgCnJF9ps/eb/caAWvBdlxWSowKUBRApQWllkkgUoCnIbdnOEBY+Q3NKlt2Q4dSp8iMbUSJhWDTExhNAUoCnYLZnOEUsRvgDO1Ke0dWClWDHspG58BgeO9TiYU6TEwmQKcHGpYjGDGk0aspBYZeIZ7p54HYU5PaNGQHUqT2yMZ+FcYGBYaTlBlhjdQBnJ8vD8aq5lOoPez8vNbUzVpn3Qfgq3jP0iMJmWyhBZlAMrppk7n2SMbjx74pjkyJ7eeS5udRZ1bONz7WDn8qt4+HZZSE9ps6SBu2O+POnDCdAcg6ScBsbE+QPiaG0aTKZptG4gmcwtnVqrnB0eizXLcge4uXXOGlZhkY2JyK0eKWeGGEZMZQHxIwDntv/wA09HZOwyqMR5gZrYuby5YWDg5zpjfKzvOHElnv7bQGGhWDahjuwIq8C0GshnUV3Dac47N93PnsafWPYnGw7nyzsM/OoY1rGBjdh8zKtVL6jpIykBakW1jLJq6AOpFLBhtoIGVOfPIq14Ny71W/vW0ADJTs5AOCf4Rnx71rrOaBB0oyq4BOntkDud+/qaeoUgCHPMduZVBTceS8dTne9G4uZPnpP5Fat+G/SlcxkdYJMvjtob5MNs/EVm77hMkc5iCNks3TGN3XUwUqPIgVFnt2jYq6lWHdSMEeIrtQ23qwBpM5xG3kvF1V6e848Vt2vUnZpIs6WYkAjBGdypHmCa4LUDl6LEC+pY/InA/SrMLXE3LQ2s9rdgT+q9amS5oJVDilAUcUQKQhVUzg7hZCWIA6bjc43K7DNUnMd0YrW3AKROJmzEkvXJVv/wBGk7j+XtU94gRg+NVScqQg5375x4ZqraQNTWT0x4T379E3TuA2mWR19VorSBjaTMrKGkTpx6nCZY4YnJ7YGKbM5tp7J5JE0m2a3aQOGAnK51ZHgN9/WqvjPDHuIRChONQIX17bDGc0zxTliSOGGIyBVjclY2ZdQJyXOBuBvvmqOoanSXATPjEEb9czsmKNZoZpAJgeu6kt1La0m+syo0kksZhRZA+kKwzISO2c1bz27G5vHEkXTlhKRjqrkyHHcZ2G3es//ZaFjq8+4B2PypdxyrC7ZIxtjapNuDPvQTM+7j8uwnsgXgB29VbWDmFuHJLIhdeuJSsisoyrMMsNvKot5xtZTbTxkLHbzdOWHI9lVbZ1HiDtk+tQY+ToVIO+3YVI/svDgjHc5z4g+nlVvZxqD9WfDqSdp746KPa2xp0+qnZZJrqeeZGgeNxGok1NIXwV9juNNM/WmiHDI5ZF6nVBlCuCArHI1EbdsGmhyYk7AIrFsfZ7keZ9PU1rOFfRNCGR7j7PaJfd/wA58fgK2o2GsDy5dAQOe+c9cbKfap2Hr13WetptcV0oEcp+usUR5hEunSN9YPYZNTzxCKKOdUIcx9Mj+8OG3BCq3c6WDbjvtWun5Ctm1+zgPjIAAAx2A8qRb/R7bIGGCSRjJ3IHp5Uw3hcSNeMemnv25Qc7q3tImdP38Fk05k9u2djo60Uqthi2hiQULnv33z60x1Xhgcs6dQshjVGDaVTZpGI7agT3863jcmwFYlxtEcr/AF86qeO8q2EBM056ak5Kg++R4BRuxrVvDPeEOnO0ScOLhBmecHeVBuwBJELL8T4zEs88xdddrlYsEEMLlEVD39rS2v8AGshzPck8WnVWyulSMEEH2BuCNqPOU8F1c9SOLQmgIBkZIUnDEDYHft6VWWVrGrZXY4xXocN4cyzrtLqmWjTpOIBg/rJ845LK7ZcXFr+JToksOdQztjIGRtzXptnGBGgHYKv6U+FqPwmTVBGf4B+I2/apgFeZUaQ8g9SlW5AWeApQFKApQFJrOEkCpH1vo208qqHkQLgFdelScMwXxpsCkyBsZjco47Mp3H/Iqr2kiG/f+dltRc1r5cpXCbk6rV5F6ck8Ux0AaTkKemwX7LFc1RowubZ5pbdYTFcxRxlQy9QalDK4b3yPE1HPBriWZZLiYsVOQ2cNnw38KfvbC6mkXqTtJGrKwDd/ZYNt6nHeqNty1wId6nHvEwOsgxmE/wC0siPkM/RXbXbvfzWxhVYEjeTqBNOk49lg/wAdselOcKui62qS6AZkLdNIjIzqc+3JJ2jGBnbtWb4txK6uLuaKGR0if2tDbjtuMj9BVtwjlG/khjS3nZEU7knC984XxIz4dqinZ1XsA5kDmehztg7fDeYVjcUw7rHYIcO4w+6snTjEzoJul1mk0Np0Aegqel30RdEx6THMqhcCQpCyhtQB23O2/arDhn0eXMKSabhg7tr1A4BY9zp7D5U7wz6PZld5JJirsMBkJyT5sT3+dO/y+tMyPic5B6Y5jnv4qPxqURHoMbpnh3EHj6aEBDPG8jKBjSUBKNgdtQ8O21JsOYJv7loWMnUkaJ2kBjTOnIGnuQME6h8KlWXIdx1dc05OM+0pw7ZGN28sUzNyBdSOOpcEhWyhJJZMHbT4CpbYVmuBDhjucZcY2kiCBuNttlPtDIIITVzx9443nV2cpIqk6DGhDkqyrndu/j2wKlScaAea36hL4eQDDAriMD384wO+B51S82cGe3DCa7JVgNMedTnByMINgM+Jx8axk3ErhpzKrlMoVODljkYOpiN/lW1Hg13UadLomeeJIb26gnGe+6yq8QoUzn79V6Ta8z6YY7h29mWNUA1e9LJKEQD88mqaSH6098kjYEV1EvUb2jHFoV5NBPu7Z2HjXnzw3DRwoZjphYNGNsIVOVI28PWnbh7lhOOs2J8GQbe2QoXLYHkAKaHBr1ri9rxMmN8e+HDzwR8BslncStnCCD9iOqtfpBvkJs2gRUjliZlAAHs5AUnHc4xvWfpV5aSukIkkLiFQqg49ldhgYHakVnUtX2oFOoZOTO+5Mei7v+HLltxbuLNgY8MAr0bk1y1oufBnH55/erwLVVyhBps4/XU34sf+BV0BS5yZXG32n2mpp21H9Ss4BSgtELSgtKLz0AtKC0oLRAqYQgFp62tGkYLGpZj4D9T5D41bcH5YebDPlE8yPab+UH9TWug4SkcZSMaMjGobtnzJPc05StS7LlYCVTcI5LRCHnAdvuj3R8fvfpWmRcbDavO+aOIzWaZB1N1dIyBkoRkbDbvVvwHjjogjkIOmGN8nbDOxGknO+/arUrtjAQ9ugCRvOQJPonDbwPdM/utdXVkZue1SPW4AGp0OMnDITnJJGNsUufnhY1nMo09ERksBkYlXKjGdzkH07Vs2+ouMA+h7bYycjHdQaDxutJe3yQoXldUUd2Y4H/fSvOuY/pRLZSyGkduqw3/yIe3xP4VT3KNxCaKR7h5YpRKY204KGIEsgjzgdjuKhHlwM0AjZ16zsgE8fScBQWaQL9pMA16FveWII1vk+DoG4zjGx3hIV6V0QdDYHiJPgqaadnYs7FmO5Zjkk+pNIq1m4dA4lFrM0jwbyKyBcjOnKEevgasZ+UACY1aVpVTUT0T0CQMlBJ5+GafPGrNrZLo7aXSMAzETEHfZI/y24J29R+vVZmuppblSuc7f92qPLeE+7t+tPV7ylQEuPlzWvD+D3V+6KTcc3HAHn8hJT9zKACD3I7VXZok11cvd3RuX6iIhfWOD8JbwyiabXFxOSe/Ycl6pyudVnD/Jj8GIq2C1n+QpdVmB913A+GzfvWkC0lC4O/Zouajf7j+qzgWiBSgtOx25IJ2AGMlmCjftuTShIaJOEi1pcYCFtatIwVAWY9gP+7CtjwblRY8NLh38B9lfh94+pprlt4Ykbca9Id22xpJIAVu2BpNWdvx+J86T2GR2OoDYlSDg96eoGg2CXAk7ZHotRRfzCsgKNVY5iiJA1bllXwOCxwAcHamr/miGEPqJOgZYIAxA9VByPjimhdUSJDx03G6t+E/os39JHDpXVSq6l1odiS2wwfZx2+dZbmzmj6tNbpgSaXR5EjYMTo91XJGFIznG9WPMnMl3dakjCxQ9Lq+w4JeLxPVHf+VfzrMryzMXVNKh2TqaSygomx1SfcG471qyxsag1Vag3Lo1Dcgzz6A+ELCpdXDDDGHpMdP8qj4/zH9Yt3hETg/WnlycY0v9k47kedWd/wA2iW4mWSB2t54ow6BgHVowQGRu2cGnzy3LrCYU6lZlYMpRgm7YfzHlTNlwh5lDxhSDIIh7QHtncD4etbCx4Y6nh4gc9W0kc53luO4KyN3eB3+zJ7dM/NIs+d0jlt0gtpEggSVVTUC5aRSC7Mds7k/OmZOdxGIltoZS0c/ULXEnVY5BVkVseypBIxUteCSaJZNI0QkrI2RjUvcL94/Dzpd7y1cRoW0JkLrKa1MirjOTGN6yrWXC2e/UeDt+beZInO5mfPotrerfVXCmxkTjOAOW5wq+75phgjuFtbaSKW5/8ju+sAZ1aY/IajmnbvnmNgZZIZzOyBcCdxbhsY6gjUg5qBw7hst3JoiXW2Ce4AVR3ZidlA86d4rwCW3AMgUqxwHRg6EjuNQ8fSvJrstdYa2Z5EuOoiIjfbHou0teEaPdr1RrP5RsPmZ8vBUXDEIU58STv61Mq95Z4bDIlw9wHKwxh8I2knfB8PKprcCguUs2tBJGLqR1zI2vSqA6mwAOwVjVX3LQ/S6fHltO69pt1QtIoHEc4xtKytditc3DbF5vq0aTq2dKzswYM3YZjx7pPwqfwbh1vbAyFdckLaZS2+nOwkRfDB28dvKs/amTBBG3LkcA+E4WNTjNEMLmgk9Pv/PZXXKHDGgtEVxhmJcg9xqxgEeeAPxq7C1VcT4+kE6RnJLAZGxOpuw9MDJPyq5UZplhDxqGy4C5e6pVc9+5z8VmwtReNygWsiZ9oshAwfsEk7+lTgKs+CcNWZnDrqCrnHnlgD+WayZS/EcGnqD8DKwpu0GVnp79VVI2YqJLVE1lGwHQ6hkY3XzxRtryJBCDcKSsplml3Ck43jjGMnI28q9Fm4Lb6Vd1XTGuxJ2VcZyT5YryPm3icE0jLaxhI98v2aT4fdT07mnaHB/xXEMcYmTtAOY5d9v3WtbiDaYlwXJzlCi3ThwxWeKRU8WVX1MF9cfnTMF/axXNxefXEk6sbLFBuH1SAA9XOygfvVAnDkAIC7HvQfhcbYyvavQ/+eYJh5gjSRjIhojb+0GUj/N53b381rOG81W1pELaKaOQR2zMZCTpluCwOhf4c528gKi23M9u07TdZALy3CyLJl+jOu+JF7mNt/w9azhsI13IA8Kmpyr1I4CgXXO5WFDsSq+9IT2Vc57+RpK64NbUC6pUqkF2/Uznbxz5dJT1pc17mBTp4GJOAPPwyr6w5mgikgSS4tSAkxboRdOFGZSAoYklic+XhUXgXOUclvGZjBAUvUOmNdC9NQMyEDv8fSqXiXJZhBkVopgHCMYm1aXJwFYEA7mneIcjNBG+WhYxgNLGj5eMHxYYwceOK8Z7LZ3vB+5Ge4JPrPOeWV1NLh7C0a6jczEfuPpuFd3HOsB+txROgjji1Rb7TTPIZJG9TsBTt1zXAzyXKXFqodMhegXuizD2o2JIAHrWYPJrpavcyKI09nAbIZw32lH3dxuadteRDLDG5aFDLkwxu+HkA8VGMb71mbag0ai/bB26Df8AX9lr7FTa3+oN489+nxTPIvFljEyTNoWaJo+pgnQScgnHhT3E5YoOHC0gnW6mefqM0YOlBsAoJ+H5mrHgvJa4U3D9Nc4ZF7hs+yC3YZw3hkEYrZ2nKFrGQY4lGPn8znvTYpsqPLwcSMdxkJPiN1TolopnU6M9JGN+az3DeCra2EguZlie6UKSQSERclhkd2OqnYmitbS0eCRZUtZNLFQRq62QQpbscNmrvj/LC3WnfGDk99x5Yzim77kuN4enHlMkHYnGR4lexNZvsy8y525mO23jt6ryql+6q7W/J+fgq7g0lpbSyymZX1nUiYIkHjpIPbfxqLyzdKZ7meRtKFicaSwfO5UY28Bv6Vpv7JwOiCRQSoAz8KnpwaIRGJVAQ9wNs1qbUOYWucTI0zjby590t+PBkDv5rE8rRve3sk8vuqzEfPt+WK9CAqPw7hccC6Yl0ipmmmw0NAaNhhLucXGSs2FrRcnr7UnwT9Wqh01e8qHEjjzQfk39apb/ANQKii/SLYXD22LfeMMWlRfeK9xjHdM5JH7bV5Jmvo2vOvpG5atYomuQTFITgKoBWVjv7v2T3JYfhXTWdyG/6bh5/VI3VsXnW34fReb1HmvANl3P5f1pie61bDYfrTFL3fFPyUfj9Pqut4N/CgIFa98mf+voPPmEp5Ce9aTj8Es91w2O1cpqt1COCVCgD+8OR5DVmszT1/xdjBEgB1ROTHIrEFUf30PmM71zVcPe9rt95nuCPvsutvrWKTRRAAbyAwB4LXcUtGsYljihlaH6xDLc3UmMyFZFOVXOyeQpc1lJFdcUuJQRA9uRG591y+kgIfHsaxVjwe5u30RvK+e4LHSB5tk4A+NbaH6N36aLLcO+O6ZJjX0VSd/ifwpf2Rzv9zhmQcddPriFzd3Fr/UPvdOZHxx9xsqLhEcknBLnqFvakiCM2T7K/dz4bVruDcDEUFtIEknlVMxhmyqbbMxPYDwUfOrCXlWM2whG2BjV41GvuTOoiKsjJoGCVJBb4kGt3UD72ggSZ25QB69V5L7zWZdMdO6prWGQW1+0uRk+zn74fJxj1rWctXRlto2bvjeqHiXA5YbXoqTJqcnOSWJOwLeAAGdhnJNajgvD+hAkf3QK1pU9BcesegAS1V4cAPH1UsLSgKUBSgtbwsEkClBaUFpQWphCSFpQWlBaVirQhZsLVpy9JpnH8SsP3H6VXhaicX4k1tGJU95ZI/mNWWHzAI+dZW7S6o0DmYWbnBok8l6RXj/0zXxNzDFnZIy2P4nYjP4KK9X4ffpPEskZyrgEH0Ph8R2rx36YP/sB/gp/uenK0hpXvcBY1940nMAlYeuoVM4bwmW4bTChc+OOw/mY7D50gvoj3tpt1OMDqolavl7kR5sPcZjj7hezsPgfdHqd60nLnJMdth5cSS9/NEP8I8T/ABH5VptNTC4/iPHyZp23/b6fVRrHh8cKBIkCKPAeJ8ye5PqalBaIWlhatC5Jzi4yTJSQtKApQFECpUIBaIWlAUoCrIQC0oLRFEVMIXAUoCuFEVYKUQKVigKVUoWeC1R85j/4w/xF/Q1fgVT84RZtG/hZD+eP3qLLFwzxCXr/ANN3gqLlLnKSxbBy8LHLJncE92TyPmOx+NV30i8ZS7vTJCdSCONQcY7Ak5B8i2PlVdWj5O5UDn6xOMrnMaEe9g++w8vIePevY4uxrQ0gZKe/hq6bbvqVqpw0YHMknl8CofLPIzTASXGUjO6r2dx5/wAK+vc/nXoVpZpEgSJVRR2CjHzPmfWnsUQK8AJi94hWvHaqhxyHIffVcBS6AoipSCIpWKANEVZCOKUBQo0IShRpIo5qUJQoigK7NSpS6INIzRzUoS80c0gGuzRKFUCoPHkzazjGf7tz81GR+lTqh8ck02s5/wDU/wDtx+9YNcWmRyVqbA94aeZheYhsjI8RXq/D/wDxR/4af7BXjVvcadj2r1/gUuu2hYeMafkMftXr310y4oscNxuPvkivwmtw6u5jhLTs7kR9eo+SniiKFGvJVEoURSRRzUqUoUqkA0QaJQlg0c0jNHNTKEvNdmkA0c0ShLzRzTeaOaJQnM12ab1V2qiVKd1V2qmtVHVUyhV9UnOlxosZf4tK/iwz+Qq6zVDzxHqsnx9lkb5asfvWKasADdU5/wCTf1Xl9e0cIt+lBEh7rGgPx07/AJ15byrw7r3can3Qdbfypvj5nA+detZqV0P8S1wXMojlk+eAnM1wNIBo6qJXJpeaOqm80dVEoTmquzTequ1UShO5o5prVXaqJUp3NdmmtVdqolCd1UdVM6qOuiUJ3VXaqZ112qiUJ7VQ1U1qrtdRKFG1U1d24ljdG7OpU/Md/l3+VK1Uc1SUAkGQsnyNwowy3PUGGQrH8t2JHoQFNbDNNAAEkDc9z547Zo6qJTN3cuuapqu3MegATgNHVTWqjqolKpzVR1U1qrtVEoTuqu1U1qrtVEqU7qrtVNaqGuiUJ7VXa6Z1V2qolCe10NdNaqGuiUJ7XXa6Z1UNdRKE/roa6Z10C9Rq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4" name="AutoShape 8" descr="data:image/jpeg;base64,/9j/4AAQSkZJRgABAQAAAQABAAD/2wCEAAkGBhQQEBQUEBQUFBUVFRUXFRUUFBcUFhUVFBQWFBQVFBQXHCYeFxkjGRYUIS8gIycpLCwsFR4xNTAqNSYrLCkBCQoKDgwOGg8PGi8gHyQ1LCs1KTUtLTAqKSkuLSkqLzQqKSksLSosKi01NTUpLy8tKS00LywqKS01KS0qKSksLf/AABEIAN8AoAMBIgACEQEDEQH/xAAcAAABBQEBAQAAAAAAAAAAAAABAgMEBQYABwj/xAA+EAACAQMCBAMECAMIAgMAAAABAgMABBESIQUGEzFBUWEiMnGBBxRCUpGhscFicuEWI3OCkrLR8DNjJDVD/8QAGwEAAgMBAQEAAAAAAAAAAAAAAAQBAgMGBQf/xAA4EQABAwMCBAMGBAUFAQAAAAABAAIRAwQhEjEFQVFhcYGhFCKRwdHwE0Kx4QYVM2LxIzJSktIW/9oADAMBAAIRAxEAPwCNRxRrsVyyTXYrsUcUcVKEMUcUcUQKFKAo4ogUoCpUoAUQKUFohaEIAUQKOKUBUqUAKIFHFKAqyEnFT7Tgk0qa442dckZXBOR32zmogWtv9Hs3sSp5Mrf6lwfzWmLem2o/S5WAkrGTWzRnDqyHyYFf170nFewTW6uMOAwPcMAR+BrLcd5MUqXthpYbmP7Lfy/dPp2pipZECWGVYshYkClBaIWlBaRVVTYo4o0cVis0MUcUQtKAqUJOKUBRApQFSpScVItbF5CAisdwMgHAz5nwpoCp/NPHZYLqyt7f2YpGTOOxXWoYZ8yNz471m5xBDW5Jn0ElM0KIqSTsExeWLQthx5e0Mld/DVjFGysmlbSuM4J3OBgU7ecYnHGktkIaF4wXjIBAGG1MPhgeldwK6C8Unt17IpZfQMqkr8iTSzK9T8PU4CdOodE061ZqGk4mCPJSP7PSfej/ANf9KYs+GNKGKsnssUOWx7S98ViYuFfWLu6y7jTNJgBj94+tWkPLCqjLrbffOTmnBTqacvEmPyn6rJwotdpgrV/2fk84/wDV/SqyOQN2Of2qD9JcJe8tUDFQyNnSSPtDyp3hHBxbggMWz51W2Ln0xUeRnkB0JHVRcMYw6WjKnBa0vIk2m4ZfvRn8VYEfqazuKtOWZtF3EfNtP+oEfrinbc6agSw3Xpdca4GuzXuLZeW8RA60unt1Hx8NRpgCnJF9ps/eb/caAWvBdlxWSowKUBRApQWllkkgUoCnIbdnOEBY+Q3NKlt2Q4dSp8iMbUSJhWDTExhNAUoCnYLZnOEUsRvgDO1Ke0dWClWDHspG58BgeO9TiYU6TEwmQKcHGpYjGDGk0aspBYZeIZ7p54HYU5PaNGQHUqT2yMZ+FcYGBYaTlBlhjdQBnJ8vD8aq5lOoPez8vNbUzVpn3Qfgq3jP0iMJmWyhBZlAMrppk7n2SMbjx74pjkyJ7eeS5udRZ1bONz7WDn8qt4+HZZSE9ps6SBu2O+POnDCdAcg6ScBsbE+QPiaG0aTKZptG4gmcwtnVqrnB0eizXLcge4uXXOGlZhkY2JyK0eKWeGGEZMZQHxIwDntv/wA09HZOwyqMR5gZrYuby5YWDg5zpjfKzvOHElnv7bQGGhWDahjuwIq8C0GshnUV3Dac47N93PnsafWPYnGw7nyzsM/OoY1rGBjdh8zKtVL6jpIykBakW1jLJq6AOpFLBhtoIGVOfPIq14Ny71W/vW0ADJTs5AOCf4Rnx71rrOaBB0oyq4BOntkDud+/qaeoUgCHPMduZVBTceS8dTne9G4uZPnpP5Fat+G/SlcxkdYJMvjtob5MNs/EVm77hMkc5iCNks3TGN3XUwUqPIgVFnt2jYq6lWHdSMEeIrtQ23qwBpM5xG3kvF1V6e848Vt2vUnZpIs6WYkAjBGdypHmCa4LUDl6LEC+pY/InA/SrMLXE3LQ2s9rdgT+q9amS5oJVDilAUcUQKQhVUzg7hZCWIA6bjc43K7DNUnMd0YrW3AKROJmzEkvXJVv/wBGk7j+XtU94gRg+NVScqQg5375x4ZqraQNTWT0x4T379E3TuA2mWR19VorSBjaTMrKGkTpx6nCZY4YnJ7YGKbM5tp7J5JE0m2a3aQOGAnK51ZHgN9/WqvjPDHuIRChONQIX17bDGc0zxTliSOGGIyBVjclY2ZdQJyXOBuBvvmqOoanSXATPjEEb9czsmKNZoZpAJgeu6kt1La0m+syo0kksZhRZA+kKwzISO2c1bz27G5vHEkXTlhKRjqrkyHHcZ2G3es//ZaFjq8+4B2PypdxyrC7ZIxtjapNuDPvQTM+7j8uwnsgXgB29VbWDmFuHJLIhdeuJSsisoyrMMsNvKot5xtZTbTxkLHbzdOWHI9lVbZ1HiDtk+tQY+ToVIO+3YVI/svDgjHc5z4g+nlVvZxqD9WfDqSdp746KPa2xp0+qnZZJrqeeZGgeNxGok1NIXwV9juNNM/WmiHDI5ZF6nVBlCuCArHI1EbdsGmhyYk7AIrFsfZ7keZ9PU1rOFfRNCGR7j7PaJfd/wA58fgK2o2GsDy5dAQOe+c9cbKfap2Hr13WetptcV0oEcp+usUR5hEunSN9YPYZNTzxCKKOdUIcx9Mj+8OG3BCq3c6WDbjvtWun5Ctm1+zgPjIAAAx2A8qRb/R7bIGGCSRjJ3IHp5Uw3hcSNeMemnv25Qc7q3tImdP38Fk05k9u2djo60Uqthi2hiQULnv33z60x1Xhgcs6dQshjVGDaVTZpGI7agT3863jcmwFYlxtEcr/AF86qeO8q2EBM056ak5Kg++R4BRuxrVvDPeEOnO0ScOLhBmecHeVBuwBJELL8T4zEs88xdddrlYsEEMLlEVD39rS2v8AGshzPck8WnVWyulSMEEH2BuCNqPOU8F1c9SOLQmgIBkZIUnDEDYHft6VWWVrGrZXY4xXocN4cyzrtLqmWjTpOIBg/rJ845LK7ZcXFr+JToksOdQztjIGRtzXptnGBGgHYKv6U+FqPwmTVBGf4B+I2/apgFeZUaQ8g9SlW5AWeApQFKApQFJrOEkCpH1vo208qqHkQLgFdelScMwXxpsCkyBsZjco47Mp3H/Iqr2kiG/f+dltRc1r5cpXCbk6rV5F6ck8Ux0AaTkKemwX7LFc1RowubZ5pbdYTFcxRxlQy9QalDK4b3yPE1HPBriWZZLiYsVOQ2cNnw38KfvbC6mkXqTtJGrKwDd/ZYNt6nHeqNty1wId6nHvEwOsgxmE/wC0siPkM/RXbXbvfzWxhVYEjeTqBNOk49lg/wAdselOcKui62qS6AZkLdNIjIzqc+3JJ2jGBnbtWb4txK6uLuaKGR0if2tDbjtuMj9BVtwjlG/khjS3nZEU7knC984XxIz4dqinZ1XsA5kDmehztg7fDeYVjcUw7rHYIcO4w+6snTjEzoJul1mk0Np0Aegqel30RdEx6THMqhcCQpCyhtQB23O2/arDhn0eXMKSabhg7tr1A4BY9zp7D5U7wz6PZld5JJirsMBkJyT5sT3+dO/y+tMyPic5B6Y5jnv4qPxqURHoMbpnh3EHj6aEBDPG8jKBjSUBKNgdtQ8O21JsOYJv7loWMnUkaJ2kBjTOnIGnuQME6h8KlWXIdx1dc05OM+0pw7ZGN28sUzNyBdSOOpcEhWyhJJZMHbT4CpbYVmuBDhjucZcY2kiCBuNttlPtDIIITVzx9443nV2cpIqk6DGhDkqyrndu/j2wKlScaAea36hL4eQDDAriMD384wO+B51S82cGe3DCa7JVgNMedTnByMINgM+Jx8axk3ErhpzKrlMoVODljkYOpiN/lW1Hg13UadLomeeJIb26gnGe+6yq8QoUzn79V6Ta8z6YY7h29mWNUA1e9LJKEQD88mqaSH6098kjYEV1EvUb2jHFoV5NBPu7Z2HjXnzw3DRwoZjphYNGNsIVOVI28PWnbh7lhOOs2J8GQbe2QoXLYHkAKaHBr1ri9rxMmN8e+HDzwR8BslncStnCCD9iOqtfpBvkJs2gRUjliZlAAHs5AUnHc4xvWfpV5aSukIkkLiFQqg49ldhgYHakVnUtX2oFOoZOTO+5Mei7v+HLltxbuLNgY8MAr0bk1y1oufBnH55/erwLVVyhBps4/XU34sf+BV0BS5yZXG32n2mpp21H9Ss4BSgtELSgtKLz0AtKC0oLRAqYQgFp62tGkYLGpZj4D9T5D41bcH5YebDPlE8yPab+UH9TWug4SkcZSMaMjGobtnzJPc05StS7LlYCVTcI5LRCHnAdvuj3R8fvfpWmRcbDavO+aOIzWaZB1N1dIyBkoRkbDbvVvwHjjogjkIOmGN8nbDOxGknO+/arUrtjAQ9ugCRvOQJPonDbwPdM/utdXVkZue1SPW4AGp0OMnDITnJJGNsUufnhY1nMo09ERksBkYlXKjGdzkH07Vs2+ouMA+h7bYycjHdQaDxutJe3yQoXldUUd2Y4H/fSvOuY/pRLZSyGkduqw3/yIe3xP4VT3KNxCaKR7h5YpRKY204KGIEsgjzgdjuKhHlwM0AjZ16zsgE8fScBQWaQL9pMA16FveWII1vk+DoG4zjGx3hIV6V0QdDYHiJPgqaadnYs7FmO5Zjkk+pNIq1m4dA4lFrM0jwbyKyBcjOnKEevgasZ+UACY1aVpVTUT0T0CQMlBJ5+GafPGrNrZLo7aXSMAzETEHfZI/y24J29R+vVZmuppblSuc7f92qPLeE+7t+tPV7ylQEuPlzWvD+D3V+6KTcc3HAHn8hJT9zKACD3I7VXZok11cvd3RuX6iIhfWOD8JbwyiabXFxOSe/Ycl6pyudVnD/Jj8GIq2C1n+QpdVmB913A+GzfvWkC0lC4O/Zouajf7j+qzgWiBSgtOx25IJ2AGMlmCjftuTShIaJOEi1pcYCFtatIwVAWY9gP+7CtjwblRY8NLh38B9lfh94+pprlt4Ykbca9Id22xpJIAVu2BpNWdvx+J86T2GR2OoDYlSDg96eoGg2CXAk7ZHotRRfzCsgKNVY5iiJA1bllXwOCxwAcHamr/miGEPqJOgZYIAxA9VByPjimhdUSJDx03G6t+E/os39JHDpXVSq6l1odiS2wwfZx2+dZbmzmj6tNbpgSaXR5EjYMTo91XJGFIznG9WPMnMl3dakjCxQ9Lq+w4JeLxPVHf+VfzrMryzMXVNKh2TqaSygomx1SfcG471qyxsag1Vag3Lo1Dcgzz6A+ELCpdXDDDGHpMdP8qj4/zH9Yt3hETg/WnlycY0v9k47kedWd/wA2iW4mWSB2t54ow6BgHVowQGRu2cGnzy3LrCYU6lZlYMpRgm7YfzHlTNlwh5lDxhSDIIh7QHtncD4etbCx4Y6nh4gc9W0kc53luO4KyN3eB3+zJ7dM/NIs+d0jlt0gtpEggSVVTUC5aRSC7Mds7k/OmZOdxGIltoZS0c/ULXEnVY5BVkVseypBIxUteCSaJZNI0QkrI2RjUvcL94/Dzpd7y1cRoW0JkLrKa1MirjOTGN6yrWXC2e/UeDt+beZInO5mfPotrerfVXCmxkTjOAOW5wq+75phgjuFtbaSKW5/8ju+sAZ1aY/IajmnbvnmNgZZIZzOyBcCdxbhsY6gjUg5qBw7hst3JoiXW2Ce4AVR3ZidlA86d4rwCW3AMgUqxwHRg6EjuNQ8fSvJrstdYa2Z5EuOoiIjfbHou0teEaPdr1RrP5RsPmZ8vBUXDEIU58STv61Mq95Z4bDIlw9wHKwxh8I2knfB8PKprcCguUs2tBJGLqR1zI2vSqA6mwAOwVjVX3LQ/S6fHltO69pt1QtIoHEc4xtKytditc3DbF5vq0aTq2dKzswYM3YZjx7pPwqfwbh1vbAyFdckLaZS2+nOwkRfDB28dvKs/amTBBG3LkcA+E4WNTjNEMLmgk9Pv/PZXXKHDGgtEVxhmJcg9xqxgEeeAPxq7C1VcT4+kE6RnJLAZGxOpuw9MDJPyq5UZplhDxqGy4C5e6pVc9+5z8VmwtReNygWsiZ9oshAwfsEk7+lTgKs+CcNWZnDrqCrnHnlgD+WayZS/EcGnqD8DKwpu0GVnp79VVI2YqJLVE1lGwHQ6hkY3XzxRtryJBCDcKSsplml3Ck43jjGMnI28q9Fm4Lb6Vd1XTGuxJ2VcZyT5YryPm3icE0jLaxhI98v2aT4fdT07mnaHB/xXEMcYmTtAOY5d9v3WtbiDaYlwXJzlCi3ThwxWeKRU8WVX1MF9cfnTMF/axXNxefXEk6sbLFBuH1SAA9XOygfvVAnDkAIC7HvQfhcbYyvavQ/+eYJh5gjSRjIhojb+0GUj/N53b381rOG81W1pELaKaOQR2zMZCTpluCwOhf4c528gKi23M9u07TdZALy3CyLJl+jOu+JF7mNt/w9azhsI13IA8Kmpyr1I4CgXXO5WFDsSq+9IT2Vc57+RpK64NbUC6pUqkF2/Uznbxz5dJT1pc17mBTp4GJOAPPwyr6w5mgikgSS4tSAkxboRdOFGZSAoYklic+XhUXgXOUclvGZjBAUvUOmNdC9NQMyEDv8fSqXiXJZhBkVopgHCMYm1aXJwFYEA7mneIcjNBG+WhYxgNLGj5eMHxYYwceOK8Z7LZ3vB+5Ge4JPrPOeWV1NLh7C0a6jczEfuPpuFd3HOsB+txROgjji1Rb7TTPIZJG9TsBTt1zXAzyXKXFqodMhegXuizD2o2JIAHrWYPJrpavcyKI09nAbIZw32lH3dxuadteRDLDG5aFDLkwxu+HkA8VGMb71mbag0ai/bB26Df8AX9lr7FTa3+oN489+nxTPIvFljEyTNoWaJo+pgnQScgnHhT3E5YoOHC0gnW6mefqM0YOlBsAoJ+H5mrHgvJa4U3D9Nc4ZF7hs+yC3YZw3hkEYrZ2nKFrGQY4lGPn8znvTYpsqPLwcSMdxkJPiN1TolopnU6M9JGN+az3DeCra2EguZlie6UKSQSERclhkd2OqnYmitbS0eCRZUtZNLFQRq62QQpbscNmrvj/LC3WnfGDk99x5Yzim77kuN4enHlMkHYnGR4lexNZvsy8y525mO23jt6ryql+6q7W/J+fgq7g0lpbSyymZX1nUiYIkHjpIPbfxqLyzdKZ7meRtKFicaSwfO5UY28Bv6Vpv7JwOiCRQSoAz8KnpwaIRGJVAQ9wNs1qbUOYWucTI0zjby590t+PBkDv5rE8rRve3sk8vuqzEfPt+WK9CAqPw7hccC6Yl0ipmmmw0NAaNhhLucXGSs2FrRcnr7UnwT9Wqh01e8qHEjjzQfk39apb/ANQKii/SLYXD22LfeMMWlRfeK9xjHdM5JH7bV5Jmvo2vOvpG5atYomuQTFITgKoBWVjv7v2T3JYfhXTWdyG/6bh5/VI3VsXnW34fReb1HmvANl3P5f1pie61bDYfrTFL3fFPyUfj9Pqut4N/CgIFa98mf+voPPmEp5Ce9aTj8Es91w2O1cpqt1COCVCgD+8OR5DVmszT1/xdjBEgB1ROTHIrEFUf30PmM71zVcPe9rt95nuCPvsutvrWKTRRAAbyAwB4LXcUtGsYljihlaH6xDLc3UmMyFZFOVXOyeQpc1lJFdcUuJQRA9uRG591y+kgIfHsaxVjwe5u30RvK+e4LHSB5tk4A+NbaH6N36aLLcO+O6ZJjX0VSd/ifwpf2Rzv9zhmQcddPriFzd3Fr/UPvdOZHxx9xsqLhEcknBLnqFvakiCM2T7K/dz4bVruDcDEUFtIEknlVMxhmyqbbMxPYDwUfOrCXlWM2whG2BjV41GvuTOoiKsjJoGCVJBb4kGt3UD72ggSZ25QB69V5L7zWZdMdO6prWGQW1+0uRk+zn74fJxj1rWctXRlto2bvjeqHiXA5YbXoqTJqcnOSWJOwLeAAGdhnJNajgvD+hAkf3QK1pU9BcesegAS1V4cAPH1UsLSgKUBSgtbwsEkClBaUFpQWphCSFpQWlBaVirQhZsLVpy9JpnH8SsP3H6VXhaicX4k1tGJU95ZI/mNWWHzAI+dZW7S6o0DmYWbnBok8l6RXj/0zXxNzDFnZIy2P4nYjP4KK9X4ffpPEskZyrgEH0Ph8R2rx36YP/sB/gp/uenK0hpXvcBY1940nMAlYeuoVM4bwmW4bTChc+OOw/mY7D50gvoj3tpt1OMDqolavl7kR5sPcZjj7hezsPgfdHqd60nLnJMdth5cSS9/NEP8I8T/ABH5VptNTC4/iPHyZp23/b6fVRrHh8cKBIkCKPAeJ8ye5PqalBaIWlhatC5Jzi4yTJSQtKApQFECpUIBaIWlAUoCrIQC0oLRFEVMIXAUoCuFEVYKUQKVigKVUoWeC1R85j/4w/xF/Q1fgVT84RZtG/hZD+eP3qLLFwzxCXr/ANN3gqLlLnKSxbBy8LHLJncE92TyPmOx+NV30i8ZS7vTJCdSCONQcY7Ak5B8i2PlVdWj5O5UDn6xOMrnMaEe9g++w8vIePevY4uxrQ0gZKe/hq6bbvqVqpw0YHMknl8CofLPIzTASXGUjO6r2dx5/wAK+vc/nXoVpZpEgSJVRR2CjHzPmfWnsUQK8AJi94hWvHaqhxyHIffVcBS6AoipSCIpWKANEVZCOKUBQo0IShRpIo5qUJQoigK7NSpS6INIzRzUoS80c0gGuzRKFUCoPHkzazjGf7tz81GR+lTqh8ck02s5/wDU/wDtx+9YNcWmRyVqbA94aeZheYhsjI8RXq/D/wDxR/4af7BXjVvcadj2r1/gUuu2hYeMafkMftXr310y4oscNxuPvkivwmtw6u5jhLTs7kR9eo+SniiKFGvJVEoURSRRzUqUoUqkA0QaJQlg0c0jNHNTKEvNdmkA0c0ShLzRzTeaOaJQnM12ab1V2qiVKd1V2qmtVHVUyhV9UnOlxosZf4tK/iwz+Qq6zVDzxHqsnx9lkb5asfvWKasADdU5/wCTf1Xl9e0cIt+lBEh7rGgPx07/AJ15byrw7r3can3Qdbfypvj5nA+detZqV0P8S1wXMojlk+eAnM1wNIBo6qJXJpeaOqm80dVEoTmquzTequ1UShO5o5prVXaqJUp3NdmmtVdqolCd1UdVM6qOuiUJ3VXaqZ112qiUJ7VQ1U1qrtdRKFG1U1d24ljdG7OpU/Md/l3+VK1Uc1SUAkGQsnyNwowy3PUGGQrH8t2JHoQFNbDNNAAEkDc9z547Zo6qJTN3cuuapqu3MegATgNHVTWqjqolKpzVR1U1qrtVEoTuqu1U1qrtVEqU7qrtVNaqGuiUJ7VXa6Z1V2qolCe10NdNaqGuiUJ7XXa6Z1UNdRKE/roa6Z10C9Rq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6" name="AutoShape 10" descr="data:image/jpeg;base64,/9j/4AAQSkZJRgABAQAAAQABAAD/2wCEAAkGBhQQEBQUEBQUFBUVFRUXFRUUFBcUFhUVFBQWFBQVFBQXHCYeFxkjGRYUIS8gIycpLCwsFR4xNTAqNSYrLCkBCQoKDgwOGg8PGi8gHyQ1LCs1KTUtLTAqKSkuLSkqLzQqKSksLSosKi01NTUpLy8tKS00LywqKS01KS0qKSksLf/AABEIAN8AoAMBIgACEQEDEQH/xAAcAAABBQEBAQAAAAAAAAAAAAABAgMEBQYABwj/xAA+EAACAQMCBAMECAMIAgMAAAABAgMABBESIQUGEzFBUWEiMnGBBxRCUpGhscFicuEWI3OCkrLR8DNjJDVD/8QAGwEAAgMBAQEAAAAAAAAAAAAAAAQBAgMGBQf/xAA4EQABAwMCBAMGBAUFAQAAAAABAAIRAwQhEjEFQVFhcYGhFCKRwdHwE0Kx4QYVM2LxIzJSktIW/9oADAMBAAIRAxEAPwCNRxRrsVyyTXYrsUcUcVKEMUcUcUQKFKAo4ogUoCpUoAUQKUFohaEIAUQKOKUBUqUAKIFHFKAqyEnFT7Tgk0qa442dckZXBOR32zmogWtv9Hs3sSp5Mrf6lwfzWmLem2o/S5WAkrGTWzRnDqyHyYFf170nFewTW6uMOAwPcMAR+BrLcd5MUqXthpYbmP7Lfy/dPp2pipZECWGVYshYkClBaIWlBaRVVTYo4o0cVis0MUcUQtKAqUJOKUBRApQFSpScVItbF5CAisdwMgHAz5nwpoCp/NPHZYLqyt7f2YpGTOOxXWoYZ8yNz471m5xBDW5Jn0ElM0KIqSTsExeWLQthx5e0Mld/DVjFGysmlbSuM4J3OBgU7ecYnHGktkIaF4wXjIBAGG1MPhgeldwK6C8Unt17IpZfQMqkr8iTSzK9T8PU4CdOodE061ZqGk4mCPJSP7PSfej/ANf9KYs+GNKGKsnssUOWx7S98ViYuFfWLu6y7jTNJgBj94+tWkPLCqjLrbffOTmnBTqacvEmPyn6rJwotdpgrV/2fk84/wDV/SqyOQN2Of2qD9JcJe8tUDFQyNnSSPtDyp3hHBxbggMWz51W2Ln0xUeRnkB0JHVRcMYw6WjKnBa0vIk2m4ZfvRn8VYEfqazuKtOWZtF3EfNtP+oEfrinbc6agSw3Xpdca4GuzXuLZeW8RA60unt1Hx8NRpgCnJF9ps/eb/caAWvBdlxWSowKUBRApQWllkkgUoCnIbdnOEBY+Q3NKlt2Q4dSp8iMbUSJhWDTExhNAUoCnYLZnOEUsRvgDO1Ke0dWClWDHspG58BgeO9TiYU6TEwmQKcHGpYjGDGk0aspBYZeIZ7p54HYU5PaNGQHUqT2yMZ+FcYGBYaTlBlhjdQBnJ8vD8aq5lOoPez8vNbUzVpn3Qfgq3jP0iMJmWyhBZlAMrppk7n2SMbjx74pjkyJ7eeS5udRZ1bONz7WDn8qt4+HZZSE9ps6SBu2O+POnDCdAcg6ScBsbE+QPiaG0aTKZptG4gmcwtnVqrnB0eizXLcge4uXXOGlZhkY2JyK0eKWeGGEZMZQHxIwDntv/wA09HZOwyqMR5gZrYuby5YWDg5zpjfKzvOHElnv7bQGGhWDahjuwIq8C0GshnUV3Dac47N93PnsafWPYnGw7nyzsM/OoY1rGBjdh8zKtVL6jpIykBakW1jLJq6AOpFLBhtoIGVOfPIq14Ny71W/vW0ADJTs5AOCf4Rnx71rrOaBB0oyq4BOntkDud+/qaeoUgCHPMduZVBTceS8dTne9G4uZPnpP5Fat+G/SlcxkdYJMvjtob5MNs/EVm77hMkc5iCNks3TGN3XUwUqPIgVFnt2jYq6lWHdSMEeIrtQ23qwBpM5xG3kvF1V6e848Vt2vUnZpIs6WYkAjBGdypHmCa4LUDl6LEC+pY/InA/SrMLXE3LQ2s9rdgT+q9amS5oJVDilAUcUQKQhVUzg7hZCWIA6bjc43K7DNUnMd0YrW3AKROJmzEkvXJVv/wBGk7j+XtU94gRg+NVScqQg5375x4ZqraQNTWT0x4T379E3TuA2mWR19VorSBjaTMrKGkTpx6nCZY4YnJ7YGKbM5tp7J5JE0m2a3aQOGAnK51ZHgN9/WqvjPDHuIRChONQIX17bDGc0zxTliSOGGIyBVjclY2ZdQJyXOBuBvvmqOoanSXATPjEEb9czsmKNZoZpAJgeu6kt1La0m+syo0kksZhRZA+kKwzISO2c1bz27G5vHEkXTlhKRjqrkyHHcZ2G3es//ZaFjq8+4B2PypdxyrC7ZIxtjapNuDPvQTM+7j8uwnsgXgB29VbWDmFuHJLIhdeuJSsisoyrMMsNvKot5xtZTbTxkLHbzdOWHI9lVbZ1HiDtk+tQY+ToVIO+3YVI/svDgjHc5z4g+nlVvZxqD9WfDqSdp746KPa2xp0+qnZZJrqeeZGgeNxGok1NIXwV9juNNM/WmiHDI5ZF6nVBlCuCArHI1EbdsGmhyYk7AIrFsfZ7keZ9PU1rOFfRNCGR7j7PaJfd/wA58fgK2o2GsDy5dAQOe+c9cbKfap2Hr13WetptcV0oEcp+usUR5hEunSN9YPYZNTzxCKKOdUIcx9Mj+8OG3BCq3c6WDbjvtWun5Ctm1+zgPjIAAAx2A8qRb/R7bIGGCSRjJ3IHp5Uw3hcSNeMemnv25Qc7q3tImdP38Fk05k9u2djo60Uqthi2hiQULnv33z60x1Xhgcs6dQshjVGDaVTZpGI7agT3863jcmwFYlxtEcr/AF86qeO8q2EBM056ak5Kg++R4BRuxrVvDPeEOnO0ScOLhBmecHeVBuwBJELL8T4zEs88xdddrlYsEEMLlEVD39rS2v8AGshzPck8WnVWyulSMEEH2BuCNqPOU8F1c9SOLQmgIBkZIUnDEDYHft6VWWVrGrZXY4xXocN4cyzrtLqmWjTpOIBg/rJ845LK7ZcXFr+JToksOdQztjIGRtzXptnGBGgHYKv6U+FqPwmTVBGf4B+I2/apgFeZUaQ8g9SlW5AWeApQFKApQFJrOEkCpH1vo208qqHkQLgFdelScMwXxpsCkyBsZjco47Mp3H/Iqr2kiG/f+dltRc1r5cpXCbk6rV5F6ck8Ux0AaTkKemwX7LFc1RowubZ5pbdYTFcxRxlQy9QalDK4b3yPE1HPBriWZZLiYsVOQ2cNnw38KfvbC6mkXqTtJGrKwDd/ZYNt6nHeqNty1wId6nHvEwOsgxmE/wC0siPkM/RXbXbvfzWxhVYEjeTqBNOk49lg/wAdselOcKui62qS6AZkLdNIjIzqc+3JJ2jGBnbtWb4txK6uLuaKGR0if2tDbjtuMj9BVtwjlG/khjS3nZEU7knC984XxIz4dqinZ1XsA5kDmehztg7fDeYVjcUw7rHYIcO4w+6snTjEzoJul1mk0Np0Aegqel30RdEx6THMqhcCQpCyhtQB23O2/arDhn0eXMKSabhg7tr1A4BY9zp7D5U7wz6PZld5JJirsMBkJyT5sT3+dO/y+tMyPic5B6Y5jnv4qPxqURHoMbpnh3EHj6aEBDPG8jKBjSUBKNgdtQ8O21JsOYJv7loWMnUkaJ2kBjTOnIGnuQME6h8KlWXIdx1dc05OM+0pw7ZGN28sUzNyBdSOOpcEhWyhJJZMHbT4CpbYVmuBDhjucZcY2kiCBuNttlPtDIIITVzx9443nV2cpIqk6DGhDkqyrndu/j2wKlScaAea36hL4eQDDAriMD384wO+B51S82cGe3DCa7JVgNMedTnByMINgM+Jx8axk3ErhpzKrlMoVODljkYOpiN/lW1Hg13UadLomeeJIb26gnGe+6yq8QoUzn79V6Ta8z6YY7h29mWNUA1e9LJKEQD88mqaSH6098kjYEV1EvUb2jHFoV5NBPu7Z2HjXnzw3DRwoZjphYNGNsIVOVI28PWnbh7lhOOs2J8GQbe2QoXLYHkAKaHBr1ri9rxMmN8e+HDzwR8BslncStnCCD9iOqtfpBvkJs2gRUjliZlAAHs5AUnHc4xvWfpV5aSukIkkLiFQqg49ldhgYHakVnUtX2oFOoZOTO+5Mei7v+HLltxbuLNgY8MAr0bk1y1oufBnH55/erwLVVyhBps4/XU34sf+BV0BS5yZXG32n2mpp21H9Ss4BSgtELSgtKLz0AtKC0oLRAqYQgFp62tGkYLGpZj4D9T5D41bcH5YebDPlE8yPab+UH9TWug4SkcZSMaMjGobtnzJPc05StS7LlYCVTcI5LRCHnAdvuj3R8fvfpWmRcbDavO+aOIzWaZB1N1dIyBkoRkbDbvVvwHjjogjkIOmGN8nbDOxGknO+/arUrtjAQ9ugCRvOQJPonDbwPdM/utdXVkZue1SPW4AGp0OMnDITnJJGNsUufnhY1nMo09ERksBkYlXKjGdzkH07Vs2+ouMA+h7bYycjHdQaDxutJe3yQoXldUUd2Y4H/fSvOuY/pRLZSyGkduqw3/yIe3xP4VT3KNxCaKR7h5YpRKY204KGIEsgjzgdjuKhHlwM0AjZ16zsgE8fScBQWaQL9pMA16FveWII1vk+DoG4zjGx3hIV6V0QdDYHiJPgqaadnYs7FmO5Zjkk+pNIq1m4dA4lFrM0jwbyKyBcjOnKEevgasZ+UACY1aVpVTUT0T0CQMlBJ5+GafPGrNrZLo7aXSMAzETEHfZI/y24J29R+vVZmuppblSuc7f92qPLeE+7t+tPV7ylQEuPlzWvD+D3V+6KTcc3HAHn8hJT9zKACD3I7VXZok11cvd3RuX6iIhfWOD8JbwyiabXFxOSe/Ycl6pyudVnD/Jj8GIq2C1n+QpdVmB913A+GzfvWkC0lC4O/Zouajf7j+qzgWiBSgtOx25IJ2AGMlmCjftuTShIaJOEi1pcYCFtatIwVAWY9gP+7CtjwblRY8NLh38B9lfh94+pprlt4Ykbca9Id22xpJIAVu2BpNWdvx+J86T2GR2OoDYlSDg96eoGg2CXAk7ZHotRRfzCsgKNVY5iiJA1bllXwOCxwAcHamr/miGEPqJOgZYIAxA9VByPjimhdUSJDx03G6t+E/os39JHDpXVSq6l1odiS2wwfZx2+dZbmzmj6tNbpgSaXR5EjYMTo91XJGFIznG9WPMnMl3dakjCxQ9Lq+w4JeLxPVHf+VfzrMryzMXVNKh2TqaSygomx1SfcG471qyxsag1Vag3Lo1Dcgzz6A+ELCpdXDDDGHpMdP8qj4/zH9Yt3hETg/WnlycY0v9k47kedWd/wA2iW4mWSB2t54ow6BgHVowQGRu2cGnzy3LrCYU6lZlYMpRgm7YfzHlTNlwh5lDxhSDIIh7QHtncD4etbCx4Y6nh4gc9W0kc53luO4KyN3eB3+zJ7dM/NIs+d0jlt0gtpEggSVVTUC5aRSC7Mds7k/OmZOdxGIltoZS0c/ULXEnVY5BVkVseypBIxUteCSaJZNI0QkrI2RjUvcL94/Dzpd7y1cRoW0JkLrKa1MirjOTGN6yrWXC2e/UeDt+beZInO5mfPotrerfVXCmxkTjOAOW5wq+75phgjuFtbaSKW5/8ju+sAZ1aY/IajmnbvnmNgZZIZzOyBcCdxbhsY6gjUg5qBw7hst3JoiXW2Ce4AVR3ZidlA86d4rwCW3AMgUqxwHRg6EjuNQ8fSvJrstdYa2Z5EuOoiIjfbHou0teEaPdr1RrP5RsPmZ8vBUXDEIU58STv61Mq95Z4bDIlw9wHKwxh8I2knfB8PKprcCguUs2tBJGLqR1zI2vSqA6mwAOwVjVX3LQ/S6fHltO69pt1QtIoHEc4xtKytditc3DbF5vq0aTq2dKzswYM3YZjx7pPwqfwbh1vbAyFdckLaZS2+nOwkRfDB28dvKs/amTBBG3LkcA+E4WNTjNEMLmgk9Pv/PZXXKHDGgtEVxhmJcg9xqxgEeeAPxq7C1VcT4+kE6RnJLAZGxOpuw9MDJPyq5UZplhDxqGy4C5e6pVc9+5z8VmwtReNygWsiZ9oshAwfsEk7+lTgKs+CcNWZnDrqCrnHnlgD+WayZS/EcGnqD8DKwpu0GVnp79VVI2YqJLVE1lGwHQ6hkY3XzxRtryJBCDcKSsplml3Ck43jjGMnI28q9Fm4Lb6Vd1XTGuxJ2VcZyT5YryPm3icE0jLaxhI98v2aT4fdT07mnaHB/xXEMcYmTtAOY5d9v3WtbiDaYlwXJzlCi3ThwxWeKRU8WVX1MF9cfnTMF/axXNxefXEk6sbLFBuH1SAA9XOygfvVAnDkAIC7HvQfhcbYyvavQ/+eYJh5gjSRjIhojb+0GUj/N53b381rOG81W1pELaKaOQR2zMZCTpluCwOhf4c528gKi23M9u07TdZALy3CyLJl+jOu+JF7mNt/w9azhsI13IA8Kmpyr1I4CgXXO5WFDsSq+9IT2Vc57+RpK64NbUC6pUqkF2/Uznbxz5dJT1pc17mBTp4GJOAPPwyr6w5mgikgSS4tSAkxboRdOFGZSAoYklic+XhUXgXOUclvGZjBAUvUOmNdC9NQMyEDv8fSqXiXJZhBkVopgHCMYm1aXJwFYEA7mneIcjNBG+WhYxgNLGj5eMHxYYwceOK8Z7LZ3vB+5Ge4JPrPOeWV1NLh7C0a6jczEfuPpuFd3HOsB+txROgjji1Rb7TTPIZJG9TsBTt1zXAzyXKXFqodMhegXuizD2o2JIAHrWYPJrpavcyKI09nAbIZw32lH3dxuadteRDLDG5aFDLkwxu+HkA8VGMb71mbag0ai/bB26Df8AX9lr7FTa3+oN489+nxTPIvFljEyTNoWaJo+pgnQScgnHhT3E5YoOHC0gnW6mefqM0YOlBsAoJ+H5mrHgvJa4U3D9Nc4ZF7hs+yC3YZw3hkEYrZ2nKFrGQY4lGPn8znvTYpsqPLwcSMdxkJPiN1TolopnU6M9JGN+az3DeCra2EguZlie6UKSQSERclhkd2OqnYmitbS0eCRZUtZNLFQRq62QQpbscNmrvj/LC3WnfGDk99x5Yzim77kuN4enHlMkHYnGR4lexNZvsy8y525mO23jt6ryql+6q7W/J+fgq7g0lpbSyymZX1nUiYIkHjpIPbfxqLyzdKZ7meRtKFicaSwfO5UY28Bv6Vpv7JwOiCRQSoAz8KnpwaIRGJVAQ9wNs1qbUOYWucTI0zjby590t+PBkDv5rE8rRve3sk8vuqzEfPt+WK9CAqPw7hccC6Yl0ipmmmw0NAaNhhLucXGSs2FrRcnr7UnwT9Wqh01e8qHEjjzQfk39apb/ANQKii/SLYXD22LfeMMWlRfeK9xjHdM5JH7bV5Jmvo2vOvpG5atYomuQTFITgKoBWVjv7v2T3JYfhXTWdyG/6bh5/VI3VsXnW34fReb1HmvANl3P5f1pie61bDYfrTFL3fFPyUfj9Pqut4N/CgIFa98mf+voPPmEp5Ce9aTj8Es91w2O1cpqt1COCVCgD+8OR5DVmszT1/xdjBEgB1ROTHIrEFUf30PmM71zVcPe9rt95nuCPvsutvrWKTRRAAbyAwB4LXcUtGsYljihlaH6xDLc3UmMyFZFOVXOyeQpc1lJFdcUuJQRA9uRG591y+kgIfHsaxVjwe5u30RvK+e4LHSB5tk4A+NbaH6N36aLLcO+O6ZJjX0VSd/ifwpf2Rzv9zhmQcddPriFzd3Fr/UPvdOZHxx9xsqLhEcknBLnqFvakiCM2T7K/dz4bVruDcDEUFtIEknlVMxhmyqbbMxPYDwUfOrCXlWM2whG2BjV41GvuTOoiKsjJoGCVJBb4kGt3UD72ggSZ25QB69V5L7zWZdMdO6prWGQW1+0uRk+zn74fJxj1rWctXRlto2bvjeqHiXA5YbXoqTJqcnOSWJOwLeAAGdhnJNajgvD+hAkf3QK1pU9BcesegAS1V4cAPH1UsLSgKUBSgtbwsEkClBaUFpQWphCSFpQWlBaVirQhZsLVpy9JpnH8SsP3H6VXhaicX4k1tGJU95ZI/mNWWHzAI+dZW7S6o0DmYWbnBok8l6RXj/0zXxNzDFnZIy2P4nYjP4KK9X4ffpPEskZyrgEH0Ph8R2rx36YP/sB/gp/uenK0hpXvcBY1940nMAlYeuoVM4bwmW4bTChc+OOw/mY7D50gvoj3tpt1OMDqolavl7kR5sPcZjj7hezsPgfdHqd60nLnJMdth5cSS9/NEP8I8T/ABH5VptNTC4/iPHyZp23/b6fVRrHh8cKBIkCKPAeJ8ye5PqalBaIWlhatC5Jzi4yTJSQtKApQFECpUIBaIWlAUoCrIQC0oLRFEVMIXAUoCuFEVYKUQKVigKVUoWeC1R85j/4w/xF/Q1fgVT84RZtG/hZD+eP3qLLFwzxCXr/ANN3gqLlLnKSxbBy8LHLJncE92TyPmOx+NV30i8ZS7vTJCdSCONQcY7Ak5B8i2PlVdWj5O5UDn6xOMrnMaEe9g++w8vIePevY4uxrQ0gZKe/hq6bbvqVqpw0YHMknl8CofLPIzTASXGUjO6r2dx5/wAK+vc/nXoVpZpEgSJVRR2CjHzPmfWnsUQK8AJi94hWvHaqhxyHIffVcBS6AoipSCIpWKANEVZCOKUBQo0IShRpIo5qUJQoigK7NSpS6INIzRzUoS80c0gGuzRKFUCoPHkzazjGf7tz81GR+lTqh8ck02s5/wDU/wDtx+9YNcWmRyVqbA94aeZheYhsjI8RXq/D/wDxR/4af7BXjVvcadj2r1/gUuu2hYeMafkMftXr310y4oscNxuPvkivwmtw6u5jhLTs7kR9eo+SniiKFGvJVEoURSRRzUqUoUqkA0QaJQlg0c0jNHNTKEvNdmkA0c0ShLzRzTeaOaJQnM12ab1V2qiVKd1V2qmtVHVUyhV9UnOlxosZf4tK/iwz+Qq6zVDzxHqsnx9lkb5asfvWKasADdU5/wCTf1Xl9e0cIt+lBEh7rGgPx07/AJ15byrw7r3can3Qdbfypvj5nA+detZqV0P8S1wXMojlk+eAnM1wNIBo6qJXJpeaOqm80dVEoTmquzTequ1UShO5o5prVXaqJUp3NdmmtVdqolCd1UdVM6qOuiUJ3VXaqZ112qiUJ7VQ1U1qrtdRKFG1U1d24ljdG7OpU/Md/l3+VK1Uc1SUAkGQsnyNwowy3PUGGQrH8t2JHoQFNbDNNAAEkDc9z547Zo6qJTN3cuuapqu3MegATgNHVTWqjqolKpzVR1U1qrtVEoTuqu1U1qrtVEqU7qrtVNaqGuiUJ7VXa6Z1V2qolCe10NdNaqGuiUJ7XXa6Z1UNdRKE/roa6Z10C9Rq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8" name="AutoShape 12" descr="data:image/jpeg;base64,/9j/4AAQSkZJRgABAQAAAQABAAD/2wCEAAkGBhQQEBQUEBQUFBUVFRUXFRUUFBcUFhUVFBQWFBQVFBQXHCYeFxkjGRYUIS8gIycpLCwsFR4xNTAqNSYrLCkBCQoKDgwOGg8PGi8gHyQ1LCs1KTUtLTAqKSkuLSkqLzQqKSksLSosKi01NTUpLy8tKS00LywqKS01KS0qKSksLf/AABEIAN8AoAMBIgACEQEDEQH/xAAcAAABBQEBAQAAAAAAAAAAAAABAgMEBQYABwj/xAA+EAACAQMCBAMECAMIAgMAAAABAgMABBESIQUGEzFBUWEiMnGBBxRCUpGhscFicuEWI3OCkrLR8DNjJDVD/8QAGwEAAgMBAQEAAAAAAAAAAAAAAAQBAgMGBQf/xAA4EQABAwMCBAMGBAUFAQAAAAABAAIRAwQhEjEFQVFhcYGhFCKRwdHwE0Kx4QYVM2LxIzJSktIW/9oADAMBAAIRAxEAPwCNRxRrsVyyTXYrsUcUcVKEMUcUcUQKFKAo4ogUoCpUoAUQKUFohaEIAUQKOKUBUqUAKIFHFKAqyEnFT7Tgk0qa442dckZXBOR32zmogWtv9Hs3sSp5Mrf6lwfzWmLem2o/S5WAkrGTWzRnDqyHyYFf170nFewTW6uMOAwPcMAR+BrLcd5MUqXthpYbmP7Lfy/dPp2pipZECWGVYshYkClBaIWlBaRVVTYo4o0cVis0MUcUQtKAqUJOKUBRApQFSpScVItbF5CAisdwMgHAz5nwpoCp/NPHZYLqyt7f2YpGTOOxXWoYZ8yNz471m5xBDW5Jn0ElM0KIqSTsExeWLQthx5e0Mld/DVjFGysmlbSuM4J3OBgU7ecYnHGktkIaF4wXjIBAGG1MPhgeldwK6C8Unt17IpZfQMqkr8iTSzK9T8PU4CdOodE061ZqGk4mCPJSP7PSfej/ANf9KYs+GNKGKsnssUOWx7S98ViYuFfWLu6y7jTNJgBj94+tWkPLCqjLrbffOTmnBTqacvEmPyn6rJwotdpgrV/2fk84/wDV/SqyOQN2Of2qD9JcJe8tUDFQyNnSSPtDyp3hHBxbggMWz51W2Ln0xUeRnkB0JHVRcMYw6WjKnBa0vIk2m4ZfvRn8VYEfqazuKtOWZtF3EfNtP+oEfrinbc6agSw3Xpdca4GuzXuLZeW8RA60unt1Hx8NRpgCnJF9ps/eb/caAWvBdlxWSowKUBRApQWllkkgUoCnIbdnOEBY+Q3NKlt2Q4dSp8iMbUSJhWDTExhNAUoCnYLZnOEUsRvgDO1Ke0dWClWDHspG58BgeO9TiYU6TEwmQKcHGpYjGDGk0aspBYZeIZ7p54HYU5PaNGQHUqT2yMZ+FcYGBYaTlBlhjdQBnJ8vD8aq5lOoPez8vNbUzVpn3Qfgq3jP0iMJmWyhBZlAMrppk7n2SMbjx74pjkyJ7eeS5udRZ1bONz7WDn8qt4+HZZSE9ps6SBu2O+POnDCdAcg6ScBsbE+QPiaG0aTKZptG4gmcwtnVqrnB0eizXLcge4uXXOGlZhkY2JyK0eKWeGGEZMZQHxIwDntv/wA09HZOwyqMR5gZrYuby5YWDg5zpjfKzvOHElnv7bQGGhWDahjuwIq8C0GshnUV3Dac47N93PnsafWPYnGw7nyzsM/OoY1rGBjdh8zKtVL6jpIykBakW1jLJq6AOpFLBhtoIGVOfPIq14Ny71W/vW0ADJTs5AOCf4Rnx71rrOaBB0oyq4BOntkDud+/qaeoUgCHPMduZVBTceS8dTne9G4uZPnpP5Fat+G/SlcxkdYJMvjtob5MNs/EVm77hMkc5iCNks3TGN3XUwUqPIgVFnt2jYq6lWHdSMEeIrtQ23qwBpM5xG3kvF1V6e848Vt2vUnZpIs6WYkAjBGdypHmCa4LUDl6LEC+pY/InA/SrMLXE3LQ2s9rdgT+q9amS5oJVDilAUcUQKQhVUzg7hZCWIA6bjc43K7DNUnMd0YrW3AKROJmzEkvXJVv/wBGk7j+XtU94gRg+NVScqQg5375x4ZqraQNTWT0x4T379E3TuA2mWR19VorSBjaTMrKGkTpx6nCZY4YnJ7YGKbM5tp7J5JE0m2a3aQOGAnK51ZHgN9/WqvjPDHuIRChONQIX17bDGc0zxTliSOGGIyBVjclY2ZdQJyXOBuBvvmqOoanSXATPjEEb9czsmKNZoZpAJgeu6kt1La0m+syo0kksZhRZA+kKwzISO2c1bz27G5vHEkXTlhKRjqrkyHHcZ2G3es//ZaFjq8+4B2PypdxyrC7ZIxtjapNuDPvQTM+7j8uwnsgXgB29VbWDmFuHJLIhdeuJSsisoyrMMsNvKot5xtZTbTxkLHbzdOWHI9lVbZ1HiDtk+tQY+ToVIO+3YVI/svDgjHc5z4g+nlVvZxqD9WfDqSdp746KPa2xp0+qnZZJrqeeZGgeNxGok1NIXwV9juNNM/WmiHDI5ZF6nVBlCuCArHI1EbdsGmhyYk7AIrFsfZ7keZ9PU1rOFfRNCGR7j7PaJfd/wA58fgK2o2GsDy5dAQOe+c9cbKfap2Hr13WetptcV0oEcp+usUR5hEunSN9YPYZNTzxCKKOdUIcx9Mj+8OG3BCq3c6WDbjvtWun5Ctm1+zgPjIAAAx2A8qRb/R7bIGGCSRjJ3IHp5Uw3hcSNeMemnv25Qc7q3tImdP38Fk05k9u2djo60Uqthi2hiQULnv33z60x1Xhgcs6dQshjVGDaVTZpGI7agT3863jcmwFYlxtEcr/AF86qeO8q2EBM056ak5Kg++R4BRuxrVvDPeEOnO0ScOLhBmecHeVBuwBJELL8T4zEs88xdddrlYsEEMLlEVD39rS2v8AGshzPck8WnVWyulSMEEH2BuCNqPOU8F1c9SOLQmgIBkZIUnDEDYHft6VWWVrGrZXY4xXocN4cyzrtLqmWjTpOIBg/rJ845LK7ZcXFr+JToksOdQztjIGRtzXptnGBGgHYKv6U+FqPwmTVBGf4B+I2/apgFeZUaQ8g9SlW5AWeApQFKApQFJrOEkCpH1vo208qqHkQLgFdelScMwXxpsCkyBsZjco47Mp3H/Iqr2kiG/f+dltRc1r5cpXCbk6rV5F6ck8Ux0AaTkKemwX7LFc1RowubZ5pbdYTFcxRxlQy9QalDK4b3yPE1HPBriWZZLiYsVOQ2cNnw38KfvbC6mkXqTtJGrKwDd/ZYNt6nHeqNty1wId6nHvEwOsgxmE/wC0siPkM/RXbXbvfzWxhVYEjeTqBNOk49lg/wAdselOcKui62qS6AZkLdNIjIzqc+3JJ2jGBnbtWb4txK6uLuaKGR0if2tDbjtuMj9BVtwjlG/khjS3nZEU7knC984XxIz4dqinZ1XsA5kDmehztg7fDeYVjcUw7rHYIcO4w+6snTjEzoJul1mk0Np0Aegqel30RdEx6THMqhcCQpCyhtQB23O2/arDhn0eXMKSabhg7tr1A4BY9zp7D5U7wz6PZld5JJirsMBkJyT5sT3+dO/y+tMyPic5B6Y5jnv4qPxqURHoMbpnh3EHj6aEBDPG8jKBjSUBKNgdtQ8O21JsOYJv7loWMnUkaJ2kBjTOnIGnuQME6h8KlWXIdx1dc05OM+0pw7ZGN28sUzNyBdSOOpcEhWyhJJZMHbT4CpbYVmuBDhjucZcY2kiCBuNttlPtDIIITVzx9443nV2cpIqk6DGhDkqyrndu/j2wKlScaAea36hL4eQDDAriMD384wO+B51S82cGe3DCa7JVgNMedTnByMINgM+Jx8axk3ErhpzKrlMoVODljkYOpiN/lW1Hg13UadLomeeJIb26gnGe+6yq8QoUzn79V6Ta8z6YY7h29mWNUA1e9LJKEQD88mqaSH6098kjYEV1EvUb2jHFoV5NBPu7Z2HjXnzw3DRwoZjphYNGNsIVOVI28PWnbh7lhOOs2J8GQbe2QoXLYHkAKaHBr1ri9rxMmN8e+HDzwR8BslncStnCCD9iOqtfpBvkJs2gRUjliZlAAHs5AUnHc4xvWfpV5aSukIkkLiFQqg49ldhgYHakVnUtX2oFOoZOTO+5Mei7v+HLltxbuLNgY8MAr0bk1y1oufBnH55/erwLVVyhBps4/XU34sf+BV0BS5yZXG32n2mpp21H9Ss4BSgtELSgtKLz0AtKC0oLRAqYQgFp62tGkYLGpZj4D9T5D41bcH5YebDPlE8yPab+UH9TWug4SkcZSMaMjGobtnzJPc05StS7LlYCVTcI5LRCHnAdvuj3R8fvfpWmRcbDavO+aOIzWaZB1N1dIyBkoRkbDbvVvwHjjogjkIOmGN8nbDOxGknO+/arUrtjAQ9ugCRvOQJPonDbwPdM/utdXVkZue1SPW4AGp0OMnDITnJJGNsUufnhY1nMo09ERksBkYlXKjGdzkH07Vs2+ouMA+h7bYycjHdQaDxutJe3yQoXldUUd2Y4H/fSvOuY/pRLZSyGkduqw3/yIe3xP4VT3KNxCaKR7h5YpRKY204KGIEsgjzgdjuKhHlwM0AjZ16zsgE8fScBQWaQL9pMA16FveWII1vk+DoG4zjGx3hIV6V0QdDYHiJPgqaadnYs7FmO5Zjkk+pNIq1m4dA4lFrM0jwbyKyBcjOnKEevgasZ+UACY1aVpVTUT0T0CQMlBJ5+GafPGrNrZLo7aXSMAzETEHfZI/y24J29R+vVZmuppblSuc7f92qPLeE+7t+tPV7ylQEuPlzWvD+D3V+6KTcc3HAHn8hJT9zKACD3I7VXZok11cvd3RuX6iIhfWOD8JbwyiabXFxOSe/Ycl6pyudVnD/Jj8GIq2C1n+QpdVmB913A+GzfvWkC0lC4O/Zouajf7j+qzgWiBSgtOx25IJ2AGMlmCjftuTShIaJOEi1pcYCFtatIwVAWY9gP+7CtjwblRY8NLh38B9lfh94+pprlt4Ykbca9Id22xpJIAVu2BpNWdvx+J86T2GR2OoDYlSDg96eoGg2CXAk7ZHotRRfzCsgKNVY5iiJA1bllXwOCxwAcHamr/miGEPqJOgZYIAxA9VByPjimhdUSJDx03G6t+E/os39JHDpXVSq6l1odiS2wwfZx2+dZbmzmj6tNbpgSaXR5EjYMTo91XJGFIznG9WPMnMl3dakjCxQ9Lq+w4JeLxPVHf+VfzrMryzMXVNKh2TqaSygomx1SfcG471qyxsag1Vag3Lo1Dcgzz6A+ELCpdXDDDGHpMdP8qj4/zH9Yt3hETg/WnlycY0v9k47kedWd/wA2iW4mWSB2t54ow6BgHVowQGRu2cGnzy3LrCYU6lZlYMpRgm7YfzHlTNlwh5lDxhSDIIh7QHtncD4etbCx4Y6nh4gc9W0kc53luO4KyN3eB3+zJ7dM/NIs+d0jlt0gtpEggSVVTUC5aRSC7Mds7k/OmZOdxGIltoZS0c/ULXEnVY5BVkVseypBIxUteCSaJZNI0QkrI2RjUvcL94/Dzpd7y1cRoW0JkLrKa1MirjOTGN6yrWXC2e/UeDt+beZInO5mfPotrerfVXCmxkTjOAOW5wq+75phgjuFtbaSKW5/8ju+sAZ1aY/IajmnbvnmNgZZIZzOyBcCdxbhsY6gjUg5qBw7hst3JoiXW2Ce4AVR3ZidlA86d4rwCW3AMgUqxwHRg6EjuNQ8fSvJrstdYa2Z5EuOoiIjfbHou0teEaPdr1RrP5RsPmZ8vBUXDEIU58STv61Mq95Z4bDIlw9wHKwxh8I2knfB8PKprcCguUs2tBJGLqR1zI2vSqA6mwAOwVjVX3LQ/S6fHltO69pt1QtIoHEc4xtKytditc3DbF5vq0aTq2dKzswYM3YZjx7pPwqfwbh1vbAyFdckLaZS2+nOwkRfDB28dvKs/amTBBG3LkcA+E4WNTjNEMLmgk9Pv/PZXXKHDGgtEVxhmJcg9xqxgEeeAPxq7C1VcT4+kE6RnJLAZGxOpuw9MDJPyq5UZplhDxqGy4C5e6pVc9+5z8VmwtReNygWsiZ9oshAwfsEk7+lTgKs+CcNWZnDrqCrnHnlgD+WayZS/EcGnqD8DKwpu0GVnp79VVI2YqJLVE1lGwHQ6hkY3XzxRtryJBCDcKSsplml3Ck43jjGMnI28q9Fm4Lb6Vd1XTGuxJ2VcZyT5YryPm3icE0jLaxhI98v2aT4fdT07mnaHB/xXEMcYmTtAOY5d9v3WtbiDaYlwXJzlCi3ThwxWeKRU8WVX1MF9cfnTMF/axXNxefXEk6sbLFBuH1SAA9XOygfvVAnDkAIC7HvQfhcbYyvavQ/+eYJh5gjSRjIhojb+0GUj/N53b381rOG81W1pELaKaOQR2zMZCTpluCwOhf4c528gKi23M9u07TdZALy3CyLJl+jOu+JF7mNt/w9azhsI13IA8Kmpyr1I4CgXXO5WFDsSq+9IT2Vc57+RpK64NbUC6pUqkF2/Uznbxz5dJT1pc17mBTp4GJOAPPwyr6w5mgikgSS4tSAkxboRdOFGZSAoYklic+XhUXgXOUclvGZjBAUvUOmNdC9NQMyEDv8fSqXiXJZhBkVopgHCMYm1aXJwFYEA7mneIcjNBG+WhYxgNLGj5eMHxYYwceOK8Z7LZ3vB+5Ge4JPrPOeWV1NLh7C0a6jczEfuPpuFd3HOsB+txROgjji1Rb7TTPIZJG9TsBTt1zXAzyXKXFqodMhegXuizD2o2JIAHrWYPJrpavcyKI09nAbIZw32lH3dxuadteRDLDG5aFDLkwxu+HkA8VGMb71mbag0ai/bB26Df8AX9lr7FTa3+oN489+nxTPIvFljEyTNoWaJo+pgnQScgnHhT3E5YoOHC0gnW6mefqM0YOlBsAoJ+H5mrHgvJa4U3D9Nc4ZF7hs+yC3YZw3hkEYrZ2nKFrGQY4lGPn8znvTYpsqPLwcSMdxkJPiN1TolopnU6M9JGN+az3DeCra2EguZlie6UKSQSERclhkd2OqnYmitbS0eCRZUtZNLFQRq62QQpbscNmrvj/LC3WnfGDk99x5Yzim77kuN4enHlMkHYnGR4lexNZvsy8y525mO23jt6ryql+6q7W/J+fgq7g0lpbSyymZX1nUiYIkHjpIPbfxqLyzdKZ7meRtKFicaSwfO5UY28Bv6Vpv7JwOiCRQSoAz8KnpwaIRGJVAQ9wNs1qbUOYWucTI0zjby590t+PBkDv5rE8rRve3sk8vuqzEfPt+WK9CAqPw7hccC6Yl0ipmmmw0NAaNhhLucXGSs2FrRcnr7UnwT9Wqh01e8qHEjjzQfk39apb/ANQKii/SLYXD22LfeMMWlRfeK9xjHdM5JH7bV5Jmvo2vOvpG5atYomuQTFITgKoBWVjv7v2T3JYfhXTWdyG/6bh5/VI3VsXnW34fReb1HmvANl3P5f1pie61bDYfrTFL3fFPyUfj9Pqut4N/CgIFa98mf+voPPmEp5Ce9aTj8Es91w2O1cpqt1COCVCgD+8OR5DVmszT1/xdjBEgB1ROTHIrEFUf30PmM71zVcPe9rt95nuCPvsutvrWKTRRAAbyAwB4LXcUtGsYljihlaH6xDLc3UmMyFZFOVXOyeQpc1lJFdcUuJQRA9uRG591y+kgIfHsaxVjwe5u30RvK+e4LHSB5tk4A+NbaH6N36aLLcO+O6ZJjX0VSd/ifwpf2Rzv9zhmQcddPriFzd3Fr/UPvdOZHxx9xsqLhEcknBLnqFvakiCM2T7K/dz4bVruDcDEUFtIEknlVMxhmyqbbMxPYDwUfOrCXlWM2whG2BjV41GvuTOoiKsjJoGCVJBb4kGt3UD72ggSZ25QB69V5L7zWZdMdO6prWGQW1+0uRk+zn74fJxj1rWctXRlto2bvjeqHiXA5YbXoqTJqcnOSWJOwLeAAGdhnJNajgvD+hAkf3QK1pU9BcesegAS1V4cAPH1UsLSgKUBSgtbwsEkClBaUFpQWphCSFpQWlBaVirQhZsLVpy9JpnH8SsP3H6VXhaicX4k1tGJU95ZI/mNWWHzAI+dZW7S6o0DmYWbnBok8l6RXj/0zXxNzDFnZIy2P4nYjP4KK9X4ffpPEskZyrgEH0Ph8R2rx36YP/sB/gp/uenK0hpXvcBY1940nMAlYeuoVM4bwmW4bTChc+OOw/mY7D50gvoj3tpt1OMDqolavl7kR5sPcZjj7hezsPgfdHqd60nLnJMdth5cSS9/NEP8I8T/ABH5VptNTC4/iPHyZp23/b6fVRrHh8cKBIkCKPAeJ8ye5PqalBaIWlhatC5Jzi4yTJSQtKApQFECpUIBaIWlAUoCrIQC0oLRFEVMIXAUoCuFEVYKUQKVigKVUoWeC1R85j/4w/xF/Q1fgVT84RZtG/hZD+eP3qLLFwzxCXr/ANN3gqLlLnKSxbBy8LHLJncE92TyPmOx+NV30i8ZS7vTJCdSCONQcY7Ak5B8i2PlVdWj5O5UDn6xOMrnMaEe9g++w8vIePevY4uxrQ0gZKe/hq6bbvqVqpw0YHMknl8CofLPIzTASXGUjO6r2dx5/wAK+vc/nXoVpZpEgSJVRR2CjHzPmfWnsUQK8AJi94hWvHaqhxyHIffVcBS6AoipSCIpWKANEVZCOKUBQo0IShRpIo5qUJQoigK7NSpS6INIzRzUoS80c0gGuzRKFUCoPHkzazjGf7tz81GR+lTqh8ck02s5/wDU/wDtx+9YNcWmRyVqbA94aeZheYhsjI8RXq/D/wDxR/4af7BXjVvcadj2r1/gUuu2hYeMafkMftXr310y4oscNxuPvkivwmtw6u5jhLTs7kR9eo+SniiKFGvJVEoURSRRzUqUoUqkA0QaJQlg0c0jNHNTKEvNdmkA0c0ShLzRzTeaOaJQnM12ab1V2qiVKd1V2qmtVHVUyhV9UnOlxosZf4tK/iwz+Qq6zVDzxHqsnx9lkb5asfvWKasADdU5/wCTf1Xl9e0cIt+lBEh7rGgPx07/AJ15byrw7r3can3Qdbfypvj5nA+detZqV0P8S1wXMojlk+eAnM1wNIBo6qJXJpeaOqm80dVEoTmquzTequ1UShO5o5prVXaqJUp3NdmmtVdqolCd1UdVM6qOuiUJ3VXaqZ112qiUJ7VQ1U1qrtdRKFG1U1d24ljdG7OpU/Md/l3+VK1Uc1SUAkGQsnyNwowy3PUGGQrH8t2JHoQFNbDNNAAEkDc9z547Zo6qJTN3cuuapqu3MegATgNHVTWqjqolKpzVR1U1qrtVEoTuqu1U1qrtVEqU7qrtVNaqGuiUJ7VXa6Z1V2qolCe10NdNaqGuiUJ7XXa6Z1UNdRKE/roa6Z10C9Rq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0" name="AutoShape 14" descr="data:image/jpeg;base64,/9j/4AAQSkZJRgABAQAAAQABAAD/2wCEAAkGBhQQEBQUEBQUFBUVFRUXFRUUFBcUFhUVFBQWFBQVFBQXHCYeFxkjGRYUIS8gIycpLCwsFR4xNTAqNSYrLCkBCQoKDgwOGg8PGi8gHyQ1LCs1KTUtLTAqKSkuLSkqLzQqKSksLSosKi01NTUpLy8tKS00LywqKS01KS0qKSksLf/AABEIAN8AoAMBIgACEQEDEQH/xAAcAAABBQEBAQAAAAAAAAAAAAABAgMEBQYABwj/xAA+EAACAQMCBAMECAMIAgMAAAABAgMABBESIQUGEzFBUWEiMnGBBxRCUpGhscFicuEWI3OCkrLR8DNjJDVD/8QAGwEAAgMBAQEAAAAAAAAAAAAAAAQBAgMGBQf/xAA4EQABAwMCBAMGBAUFAQAAAAABAAIRAwQhEjEFQVFhcYGhFCKRwdHwE0Kx4QYVM2LxIzJSktIW/9oADAMBAAIRAxEAPwCNRxRrsVyyTXYrsUcUcVKEMUcUcUQKFKAo4ogUoCpUoAUQKUFohaEIAUQKOKUBUqUAKIFHFKAqyEnFT7Tgk0qa442dckZXBOR32zmogWtv9Hs3sSp5Mrf6lwfzWmLem2o/S5WAkrGTWzRnDqyHyYFf170nFewTW6uMOAwPcMAR+BrLcd5MUqXthpYbmP7Lfy/dPp2pipZECWGVYshYkClBaIWlBaRVVTYo4o0cVis0MUcUQtKAqUJOKUBRApQFSpScVItbF5CAisdwMgHAz5nwpoCp/NPHZYLqyt7f2YpGTOOxXWoYZ8yNz471m5xBDW5Jn0ElM0KIqSTsExeWLQthx5e0Mld/DVjFGysmlbSuM4J3OBgU7ecYnHGktkIaF4wXjIBAGG1MPhgeldwK6C8Unt17IpZfQMqkr8iTSzK9T8PU4CdOodE061ZqGk4mCPJSP7PSfej/ANf9KYs+GNKGKsnssUOWx7S98ViYuFfWLu6y7jTNJgBj94+tWkPLCqjLrbffOTmnBTqacvEmPyn6rJwotdpgrV/2fk84/wDV/SqyOQN2Of2qD9JcJe8tUDFQyNnSSPtDyp3hHBxbggMWz51W2Ln0xUeRnkB0JHVRcMYw6WjKnBa0vIk2m4ZfvRn8VYEfqazuKtOWZtF3EfNtP+oEfrinbc6agSw3Xpdca4GuzXuLZeW8RA60unt1Hx8NRpgCnJF9ps/eb/caAWvBdlxWSowKUBRApQWllkkgUoCnIbdnOEBY+Q3NKlt2Q4dSp8iMbUSJhWDTExhNAUoCnYLZnOEUsRvgDO1Ke0dWClWDHspG58BgeO9TiYU6TEwmQKcHGpYjGDGk0aspBYZeIZ7p54HYU5PaNGQHUqT2yMZ+FcYGBYaTlBlhjdQBnJ8vD8aq5lOoPez8vNbUzVpn3Qfgq3jP0iMJmWyhBZlAMrppk7n2SMbjx74pjkyJ7eeS5udRZ1bONz7WDn8qt4+HZZSE9ps6SBu2O+POnDCdAcg6ScBsbE+QPiaG0aTKZptG4gmcwtnVqrnB0eizXLcge4uXXOGlZhkY2JyK0eKWeGGEZMZQHxIwDntv/wA09HZOwyqMR5gZrYuby5YWDg5zpjfKzvOHElnv7bQGGhWDahjuwIq8C0GshnUV3Dac47N93PnsafWPYnGw7nyzsM/OoY1rGBjdh8zKtVL6jpIykBakW1jLJq6AOpFLBhtoIGVOfPIq14Ny71W/vW0ADJTs5AOCf4Rnx71rrOaBB0oyq4BOntkDud+/qaeoUgCHPMduZVBTceS8dTne9G4uZPnpP5Fat+G/SlcxkdYJMvjtob5MNs/EVm77hMkc5iCNks3TGN3XUwUqPIgVFnt2jYq6lWHdSMEeIrtQ23qwBpM5xG3kvF1V6e848Vt2vUnZpIs6WYkAjBGdypHmCa4LUDl6LEC+pY/InA/SrMLXE3LQ2s9rdgT+q9amS5oJVDilAUcUQKQhVUzg7hZCWIA6bjc43K7DNUnMd0YrW3AKROJmzEkvXJVv/wBGk7j+XtU94gRg+NVScqQg5375x4ZqraQNTWT0x4T379E3TuA2mWR19VorSBjaTMrKGkTpx6nCZY4YnJ7YGKbM5tp7J5JE0m2a3aQOGAnK51ZHgN9/WqvjPDHuIRChONQIX17bDGc0zxTliSOGGIyBVjclY2ZdQJyXOBuBvvmqOoanSXATPjEEb9czsmKNZoZpAJgeu6kt1La0m+syo0kksZhRZA+kKwzISO2c1bz27G5vHEkXTlhKRjqrkyHHcZ2G3es//ZaFjq8+4B2PypdxyrC7ZIxtjapNuDPvQTM+7j8uwnsgXgB29VbWDmFuHJLIhdeuJSsisoyrMMsNvKot5xtZTbTxkLHbzdOWHI9lVbZ1HiDtk+tQY+ToVIO+3YVI/svDgjHc5z4g+nlVvZxqD9WfDqSdp746KPa2xp0+qnZZJrqeeZGgeNxGok1NIXwV9juNNM/WmiHDI5ZF6nVBlCuCArHI1EbdsGmhyYk7AIrFsfZ7keZ9PU1rOFfRNCGR7j7PaJfd/wA58fgK2o2GsDy5dAQOe+c9cbKfap2Hr13WetptcV0oEcp+usUR5hEunSN9YPYZNTzxCKKOdUIcx9Mj+8OG3BCq3c6WDbjvtWun5Ctm1+zgPjIAAAx2A8qRb/R7bIGGCSRjJ3IHp5Uw3hcSNeMemnv25Qc7q3tImdP38Fk05k9u2djo60Uqthi2hiQULnv33z60x1Xhgcs6dQshjVGDaVTZpGI7agT3863jcmwFYlxtEcr/AF86qeO8q2EBM056ak5Kg++R4BRuxrVvDPeEOnO0ScOLhBmecHeVBuwBJELL8T4zEs88xdddrlYsEEMLlEVD39rS2v8AGshzPck8WnVWyulSMEEH2BuCNqPOU8F1c9SOLQmgIBkZIUnDEDYHft6VWWVrGrZXY4xXocN4cyzrtLqmWjTpOIBg/rJ845LK7ZcXFr+JToksOdQztjIGRtzXptnGBGgHYKv6U+FqPwmTVBGf4B+I2/apgFeZUaQ8g9SlW5AWeApQFKApQFJrOEkCpH1vo208qqHkQLgFdelScMwXxpsCkyBsZjco47Mp3H/Iqr2kiG/f+dltRc1r5cpXCbk6rV5F6ck8Ux0AaTkKemwX7LFc1RowubZ5pbdYTFcxRxlQy9QalDK4b3yPE1HPBriWZZLiYsVOQ2cNnw38KfvbC6mkXqTtJGrKwDd/ZYNt6nHeqNty1wId6nHvEwOsgxmE/wC0siPkM/RXbXbvfzWxhVYEjeTqBNOk49lg/wAdselOcKui62qS6AZkLdNIjIzqc+3JJ2jGBnbtWb4txK6uLuaKGR0if2tDbjtuMj9BVtwjlG/khjS3nZEU7knC984XxIz4dqinZ1XsA5kDmehztg7fDeYVjcUw7rHYIcO4w+6snTjEzoJul1mk0Np0Aegqel30RdEx6THMqhcCQpCyhtQB23O2/arDhn0eXMKSabhg7tr1A4BY9zp7D5U7wz6PZld5JJirsMBkJyT5sT3+dO/y+tMyPic5B6Y5jnv4qPxqURHoMbpnh3EHj6aEBDPG8jKBjSUBKNgdtQ8O21JsOYJv7loWMnUkaJ2kBjTOnIGnuQME6h8KlWXIdx1dc05OM+0pw7ZGN28sUzNyBdSOOpcEhWyhJJZMHbT4CpbYVmuBDhjucZcY2kiCBuNttlPtDIIITVzx9443nV2cpIqk6DGhDkqyrndu/j2wKlScaAea36hL4eQDDAriMD384wO+B51S82cGe3DCa7JVgNMedTnByMINgM+Jx8axk3ErhpzKrlMoVODljkYOpiN/lW1Hg13UadLomeeJIb26gnGe+6yq8QoUzn79V6Ta8z6YY7h29mWNUA1e9LJKEQD88mqaSH6098kjYEV1EvUb2jHFoV5NBPu7Z2HjXnzw3DRwoZjphYNGNsIVOVI28PWnbh7lhOOs2J8GQbe2QoXLYHkAKaHBr1ri9rxMmN8e+HDzwR8BslncStnCCD9iOqtfpBvkJs2gRUjliZlAAHs5AUnHc4xvWfpV5aSukIkkLiFQqg49ldhgYHakVnUtX2oFOoZOTO+5Mei7v+HLltxbuLNgY8MAr0bk1y1oufBnH55/erwLVVyhBps4/XU34sf+BV0BS5yZXG32n2mpp21H9Ss4BSgtELSgtKLz0AtKC0oLRAqYQgFp62tGkYLGpZj4D9T5D41bcH5YebDPlE8yPab+UH9TWug4SkcZSMaMjGobtnzJPc05StS7LlYCVTcI5LRCHnAdvuj3R8fvfpWmRcbDavO+aOIzWaZB1N1dIyBkoRkbDbvVvwHjjogjkIOmGN8nbDOxGknO+/arUrtjAQ9ugCRvOQJPonDbwPdM/utdXVkZue1SPW4AGp0OMnDITnJJGNsUufnhY1nMo09ERksBkYlXKjGdzkH07Vs2+ouMA+h7bYycjHdQaDxutJe3yQoXldUUd2Y4H/fSvOuY/pRLZSyGkduqw3/yIe3xP4VT3KNxCaKR7h5YpRKY204KGIEsgjzgdjuKhHlwM0AjZ16zsgE8fScBQWaQL9pMA16FveWII1vk+DoG4zjGx3hIV6V0QdDYHiJPgqaadnYs7FmO5Zjkk+pNIq1m4dA4lFrM0jwbyKyBcjOnKEevgasZ+UACY1aVpVTUT0T0CQMlBJ5+GafPGrNrZLo7aXSMAzETEHfZI/y24J29R+vVZmuppblSuc7f92qPLeE+7t+tPV7ylQEuPlzWvD+D3V+6KTcc3HAHn8hJT9zKACD3I7VXZok11cvd3RuX6iIhfWOD8JbwyiabXFxOSe/Ycl6pyudVnD/Jj8GIq2C1n+QpdVmB913A+GzfvWkC0lC4O/Zouajf7j+qzgWiBSgtOx25IJ2AGMlmCjftuTShIaJOEi1pcYCFtatIwVAWY9gP+7CtjwblRY8NLh38B9lfh94+pprlt4Ykbca9Id22xpJIAVu2BpNWdvx+J86T2GR2OoDYlSDg96eoGg2CXAk7ZHotRRfzCsgKNVY5iiJA1bllXwOCxwAcHamr/miGEPqJOgZYIAxA9VByPjimhdUSJDx03G6t+E/os39JHDpXVSq6l1odiS2wwfZx2+dZbmzmj6tNbpgSaXR5EjYMTo91XJGFIznG9WPMnMl3dakjCxQ9Lq+w4JeLxPVHf+VfzrMryzMXVNKh2TqaSygomx1SfcG471qyxsag1Vag3Lo1Dcgzz6A+ELCpdXDDDGHpMdP8qj4/zH9Yt3hETg/WnlycY0v9k47kedWd/wA2iW4mWSB2t54ow6BgHVowQGRu2cGnzy3LrCYU6lZlYMpRgm7YfzHlTNlwh5lDxhSDIIh7QHtncD4etbCx4Y6nh4gc9W0kc53luO4KyN3eB3+zJ7dM/NIs+d0jlt0gtpEggSVVTUC5aRSC7Mds7k/OmZOdxGIltoZS0c/ULXEnVY5BVkVseypBIxUteCSaJZNI0QkrI2RjUvcL94/Dzpd7y1cRoW0JkLrKa1MirjOTGN6yrWXC2e/UeDt+beZInO5mfPotrerfVXCmxkTjOAOW5wq+75phgjuFtbaSKW5/8ju+sAZ1aY/IajmnbvnmNgZZIZzOyBcCdxbhsY6gjUg5qBw7hst3JoiXW2Ce4AVR3ZidlA86d4rwCW3AMgUqxwHRg6EjuNQ8fSvJrstdYa2Z5EuOoiIjfbHou0teEaPdr1RrP5RsPmZ8vBUXDEIU58STv61Mq95Z4bDIlw9wHKwxh8I2knfB8PKprcCguUs2tBJGLqR1zI2vSqA6mwAOwVjVX3LQ/S6fHltO69pt1QtIoHEc4xtKytditc3DbF5vq0aTq2dKzswYM3YZjx7pPwqfwbh1vbAyFdckLaZS2+nOwkRfDB28dvKs/amTBBG3LkcA+E4WNTjNEMLmgk9Pv/PZXXKHDGgtEVxhmJcg9xqxgEeeAPxq7C1VcT4+kE6RnJLAZGxOpuw9MDJPyq5UZplhDxqGy4C5e6pVc9+5z8VmwtReNygWsiZ9oshAwfsEk7+lTgKs+CcNWZnDrqCrnHnlgD+WayZS/EcGnqD8DKwpu0GVnp79VVI2YqJLVE1lGwHQ6hkY3XzxRtryJBCDcKSsplml3Ck43jjGMnI28q9Fm4Lb6Vd1XTGuxJ2VcZyT5YryPm3icE0jLaxhI98v2aT4fdT07mnaHB/xXEMcYmTtAOY5d9v3WtbiDaYlwXJzlCi3ThwxWeKRU8WVX1MF9cfnTMF/axXNxefXEk6sbLFBuH1SAA9XOygfvVAnDkAIC7HvQfhcbYyvavQ/+eYJh5gjSRjIhojb+0GUj/N53b381rOG81W1pELaKaOQR2zMZCTpluCwOhf4c528gKi23M9u07TdZALy3CyLJl+jOu+JF7mNt/w9azhsI13IA8Kmpyr1I4CgXXO5WFDsSq+9IT2Vc57+RpK64NbUC6pUqkF2/Uznbxz5dJT1pc17mBTp4GJOAPPwyr6w5mgikgSS4tSAkxboRdOFGZSAoYklic+XhUXgXOUclvGZjBAUvUOmNdC9NQMyEDv8fSqXiXJZhBkVopgHCMYm1aXJwFYEA7mneIcjNBG+WhYxgNLGj5eMHxYYwceOK8Z7LZ3vB+5Ge4JPrPOeWV1NLh7C0a6jczEfuPpuFd3HOsB+txROgjji1Rb7TTPIZJG9TsBTt1zXAzyXKXFqodMhegXuizD2o2JIAHrWYPJrpavcyKI09nAbIZw32lH3dxuadteRDLDG5aFDLkwxu+HkA8VGMb71mbag0ai/bB26Df8AX9lr7FTa3+oN489+nxTPIvFljEyTNoWaJo+pgnQScgnHhT3E5YoOHC0gnW6mefqM0YOlBsAoJ+H5mrHgvJa4U3D9Nc4ZF7hs+yC3YZw3hkEYrZ2nKFrGQY4lGPn8znvTYpsqPLwcSMdxkJPiN1TolopnU6M9JGN+az3DeCra2EguZlie6UKSQSERclhkd2OqnYmitbS0eCRZUtZNLFQRq62QQpbscNmrvj/LC3WnfGDk99x5Yzim77kuN4enHlMkHYnGR4lexNZvsy8y525mO23jt6ryql+6q7W/J+fgq7g0lpbSyymZX1nUiYIkHjpIPbfxqLyzdKZ7meRtKFicaSwfO5UY28Bv6Vpv7JwOiCRQSoAz8KnpwaIRGJVAQ9wNs1qbUOYWucTI0zjby590t+PBkDv5rE8rRve3sk8vuqzEfPt+WK9CAqPw7hccC6Yl0ipmmmw0NAaNhhLucXGSs2FrRcnr7UnwT9Wqh01e8qHEjjzQfk39apb/ANQKii/SLYXD22LfeMMWlRfeK9xjHdM5JH7bV5Jmvo2vOvpG5atYomuQTFITgKoBWVjv7v2T3JYfhXTWdyG/6bh5/VI3VsXnW34fReb1HmvANl3P5f1pie61bDYfrTFL3fFPyUfj9Pqut4N/CgIFa98mf+voPPmEp5Ce9aTj8Es91w2O1cpqt1COCVCgD+8OR5DVmszT1/xdjBEgB1ROTHIrEFUf30PmM71zVcPe9rt95nuCPvsutvrWKTRRAAbyAwB4LXcUtGsYljihlaH6xDLc3UmMyFZFOVXOyeQpc1lJFdcUuJQRA9uRG591y+kgIfHsaxVjwe5u30RvK+e4LHSB5tk4A+NbaH6N36aLLcO+O6ZJjX0VSd/ifwpf2Rzv9zhmQcddPriFzd3Fr/UPvdOZHxx9xsqLhEcknBLnqFvakiCM2T7K/dz4bVruDcDEUFtIEknlVMxhmyqbbMxPYDwUfOrCXlWM2whG2BjV41GvuTOoiKsjJoGCVJBb4kGt3UD72ggSZ25QB69V5L7zWZdMdO6prWGQW1+0uRk+zn74fJxj1rWctXRlto2bvjeqHiXA5YbXoqTJqcnOSWJOwLeAAGdhnJNajgvD+hAkf3QK1pU9BcesegAS1V4cAPH1UsLSgKUBSgtbwsEkClBaUFpQWphCSFpQWlBaVirQhZsLVpy9JpnH8SsP3H6VXhaicX4k1tGJU95ZI/mNWWHzAI+dZW7S6o0DmYWbnBok8l6RXj/0zXxNzDFnZIy2P4nYjP4KK9X4ffpPEskZyrgEH0Ph8R2rx36YP/sB/gp/uenK0hpXvcBY1940nMAlYeuoVM4bwmW4bTChc+OOw/mY7D50gvoj3tpt1OMDqolavl7kR5sPcZjj7hezsPgfdHqd60nLnJMdth5cSS9/NEP8I8T/ABH5VptNTC4/iPHyZp23/b6fVRrHh8cKBIkCKPAeJ8ye5PqalBaIWlhatC5Jzi4yTJSQtKApQFECpUIBaIWlAUoCrIQC0oLRFEVMIXAUoCuFEVYKUQKVigKVUoWeC1R85j/4w/xF/Q1fgVT84RZtG/hZD+eP3qLLFwzxCXr/ANN3gqLlLnKSxbBy8LHLJncE92TyPmOx+NV30i8ZS7vTJCdSCONQcY7Ak5B8i2PlVdWj5O5UDn6xOMrnMaEe9g++w8vIePevY4uxrQ0gZKe/hq6bbvqVqpw0YHMknl8CofLPIzTASXGUjO6r2dx5/wAK+vc/nXoVpZpEgSJVRR2CjHzPmfWnsUQK8AJi94hWvHaqhxyHIffVcBS6AoipSCIpWKANEVZCOKUBQo0IShRpIo5qUJQoigK7NSpS6INIzRzUoS80c0gGuzRKFUCoPHkzazjGf7tz81GR+lTqh8ck02s5/wDU/wDtx+9YNcWmRyVqbA94aeZheYhsjI8RXq/D/wDxR/4af7BXjVvcadj2r1/gUuu2hYeMafkMftXr310y4oscNxuPvkivwmtw6u5jhLTs7kR9eo+SniiKFGvJVEoURSRRzUqUoUqkA0QaJQlg0c0jNHNTKEvNdmkA0c0ShLzRzTeaOaJQnM12ab1V2qiVKd1V2qmtVHVUyhV9UnOlxosZf4tK/iwz+Qq6zVDzxHqsnx9lkb5asfvWKasADdU5/wCTf1Xl9e0cIt+lBEh7rGgPx07/AJ15byrw7r3can3Qdbfypvj5nA+detZqV0P8S1wXMojlk+eAnM1wNIBo6qJXJpeaOqm80dVEoTmquzTequ1UShO5o5prVXaqJUp3NdmmtVdqolCd1UdVM6qOuiUJ3VXaqZ112qiUJ7VQ1U1qrtdRKFG1U1d24ljdG7OpU/Md/l3+VK1Uc1SUAkGQsnyNwowy3PUGGQrH8t2JHoQFNbDNNAAEkDc9z547Zo6qJTN3cuuapqu3MegATgNHVTWqjqolKpzVR1U1qrtVEoTuqu1U1qrtVEqU7qrtVNaqGuiUJ7VXa6Z1V2qolCe10NdNaqGuiUJ7XXa6Z1UNdRKE/roa6Z10C9Rq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2" name="AutoShape 16" descr="data:image/jpeg;base64,/9j/4AAQSkZJRgABAQAAAQABAAD/2wCEAAkGBhQQEBQUEBQUFBUVFRUXFRUUFBcUFhUVFBQWFBQVFBQXHCYeFxkjGRYUIS8gIycpLCwsFR4xNTAqNSYrLCkBCQoKDgwOGg8PGi8gHyQ1LCs1KTUtLTAqKSkuLSkqLzQqKSksLSosKi01NTUpLy8tKS00LywqKS01KS0qKSksLf/AABEIAN8AoAMBIgACEQEDEQH/xAAcAAABBQEBAQAAAAAAAAAAAAABAgMEBQYABwj/xAA+EAACAQMCBAMECAMIAgMAAAABAgMABBESIQUGEzFBUWEiMnGBBxRCUpGhscFicuEWI3OCkrLR8DNjJDVD/8QAGwEAAgMBAQEAAAAAAAAAAAAAAAQBAgMGBQf/xAA4EQABAwMCBAMGBAUFAQAAAAABAAIRAwQhEjEFQVFhcYGhFCKRwdHwE0Kx4QYVM2LxIzJSktIW/9oADAMBAAIRAxEAPwCNRxRrsVyyTXYrsUcUcVKEMUcUcUQKFKAo4ogUoCpUoAUQKUFohaEIAUQKOKUBUqUAKIFHFKAqyEnFT7Tgk0qa442dckZXBOR32zmogWtv9Hs3sSp5Mrf6lwfzWmLem2o/S5WAkrGTWzRnDqyHyYFf170nFewTW6uMOAwPcMAR+BrLcd5MUqXthpYbmP7Lfy/dPp2pipZECWGVYshYkClBaIWlBaRVVTYo4o0cVis0MUcUQtKAqUJOKUBRApQFSpScVItbF5CAisdwMgHAz5nwpoCp/NPHZYLqyt7f2YpGTOOxXWoYZ8yNz471m5xBDW5Jn0ElM0KIqSTsExeWLQthx5e0Mld/DVjFGysmlbSuM4J3OBgU7ecYnHGktkIaF4wXjIBAGG1MPhgeldwK6C8Unt17IpZfQMqkr8iTSzK9T8PU4CdOodE061ZqGk4mCPJSP7PSfej/ANf9KYs+GNKGKsnssUOWx7S98ViYuFfWLu6y7jTNJgBj94+tWkPLCqjLrbffOTmnBTqacvEmPyn6rJwotdpgrV/2fk84/wDV/SqyOQN2Of2qD9JcJe8tUDFQyNnSSPtDyp3hHBxbggMWz51W2Ln0xUeRnkB0JHVRcMYw6WjKnBa0vIk2m4ZfvRn8VYEfqazuKtOWZtF3EfNtP+oEfrinbc6agSw3Xpdca4GuzXuLZeW8RA60unt1Hx8NRpgCnJF9ps/eb/caAWvBdlxWSowKUBRApQWllkkgUoCnIbdnOEBY+Q3NKlt2Q4dSp8iMbUSJhWDTExhNAUoCnYLZnOEUsRvgDO1Ke0dWClWDHspG58BgeO9TiYU6TEwmQKcHGpYjGDGk0aspBYZeIZ7p54HYU5PaNGQHUqT2yMZ+FcYGBYaTlBlhjdQBnJ8vD8aq5lOoPez8vNbUzVpn3Qfgq3jP0iMJmWyhBZlAMrppk7n2SMbjx74pjkyJ7eeS5udRZ1bONz7WDn8qt4+HZZSE9ps6SBu2O+POnDCdAcg6ScBsbE+QPiaG0aTKZptG4gmcwtnVqrnB0eizXLcge4uXXOGlZhkY2JyK0eKWeGGEZMZQHxIwDntv/wA09HZOwyqMR5gZrYuby5YWDg5zpjfKzvOHElnv7bQGGhWDahjuwIq8C0GshnUV3Dac47N93PnsafWPYnGw7nyzsM/OoY1rGBjdh8zKtVL6jpIykBakW1jLJq6AOpFLBhtoIGVOfPIq14Ny71W/vW0ADJTs5AOCf4Rnx71rrOaBB0oyq4BOntkDud+/qaeoUgCHPMduZVBTceS8dTne9G4uZPnpP5Fat+G/SlcxkdYJMvjtob5MNs/EVm77hMkc5iCNks3TGN3XUwUqPIgVFnt2jYq6lWHdSMEeIrtQ23qwBpM5xG3kvF1V6e848Vt2vUnZpIs6WYkAjBGdypHmCa4LUDl6LEC+pY/InA/SrMLXE3LQ2s9rdgT+q9amS5oJVDilAUcUQKQhVUzg7hZCWIA6bjc43K7DNUnMd0YrW3AKROJmzEkvXJVv/wBGk7j+XtU94gRg+NVScqQg5375x4ZqraQNTWT0x4T379E3TuA2mWR19VorSBjaTMrKGkTpx6nCZY4YnJ7YGKbM5tp7J5JE0m2a3aQOGAnK51ZHgN9/WqvjPDHuIRChONQIX17bDGc0zxTliSOGGIyBVjclY2ZdQJyXOBuBvvmqOoanSXATPjEEb9czsmKNZoZpAJgeu6kt1La0m+syo0kksZhRZA+kKwzISO2c1bz27G5vHEkXTlhKRjqrkyHHcZ2G3es//ZaFjq8+4B2PypdxyrC7ZIxtjapNuDPvQTM+7j8uwnsgXgB29VbWDmFuHJLIhdeuJSsisoyrMMsNvKot5xtZTbTxkLHbzdOWHI9lVbZ1HiDtk+tQY+ToVIO+3YVI/svDgjHc5z4g+nlVvZxqD9WfDqSdp746KPa2xp0+qnZZJrqeeZGgeNxGok1NIXwV9juNNM/WmiHDI5ZF6nVBlCuCArHI1EbdsGmhyYk7AIrFsfZ7keZ9PU1rOFfRNCGR7j7PaJfd/wA58fgK2o2GsDy5dAQOe+c9cbKfap2Hr13WetptcV0oEcp+usUR5hEunSN9YPYZNTzxCKKOdUIcx9Mj+8OG3BCq3c6WDbjvtWun5Ctm1+zgPjIAAAx2A8qRb/R7bIGGCSRjJ3IHp5Uw3hcSNeMemnv25Qc7q3tImdP38Fk05k9u2djo60Uqthi2hiQULnv33z60x1Xhgcs6dQshjVGDaVTZpGI7agT3863jcmwFYlxtEcr/AF86qeO8q2EBM056ak5Kg++R4BRuxrVvDPeEOnO0ScOLhBmecHeVBuwBJELL8T4zEs88xdddrlYsEEMLlEVD39rS2v8AGshzPck8WnVWyulSMEEH2BuCNqPOU8F1c9SOLQmgIBkZIUnDEDYHft6VWWVrGrZXY4xXocN4cyzrtLqmWjTpOIBg/rJ845LK7ZcXFr+JToksOdQztjIGRtzXptnGBGgHYKv6U+FqPwmTVBGf4B+I2/apgFeZUaQ8g9SlW5AWeApQFKApQFJrOEkCpH1vo208qqHkQLgFdelScMwXxpsCkyBsZjco47Mp3H/Iqr2kiG/f+dltRc1r5cpXCbk6rV5F6ck8Ux0AaTkKemwX7LFc1RowubZ5pbdYTFcxRxlQy9QalDK4b3yPE1HPBriWZZLiYsVOQ2cNnw38KfvbC6mkXqTtJGrKwDd/ZYNt6nHeqNty1wId6nHvEwOsgxmE/wC0siPkM/RXbXbvfzWxhVYEjeTqBNOk49lg/wAdselOcKui62qS6AZkLdNIjIzqc+3JJ2jGBnbtWb4txK6uLuaKGR0if2tDbjtuMj9BVtwjlG/khjS3nZEU7knC984XxIz4dqinZ1XsA5kDmehztg7fDeYVjcUw7rHYIcO4w+6snTjEzoJul1mk0Np0Aegqel30RdEx6THMqhcCQpCyhtQB23O2/arDhn0eXMKSabhg7tr1A4BY9zp7D5U7wz6PZld5JJirsMBkJyT5sT3+dO/y+tMyPic5B6Y5jnv4qPxqURHoMbpnh3EHj6aEBDPG8jKBjSUBKNgdtQ8O21JsOYJv7loWMnUkaJ2kBjTOnIGnuQME6h8KlWXIdx1dc05OM+0pw7ZGN28sUzNyBdSOOpcEhWyhJJZMHbT4CpbYVmuBDhjucZcY2kiCBuNttlPtDIIITVzx9443nV2cpIqk6DGhDkqyrndu/j2wKlScaAea36hL4eQDDAriMD384wO+B51S82cGe3DCa7JVgNMedTnByMINgM+Jx8axk3ErhpzKrlMoVODljkYOpiN/lW1Hg13UadLomeeJIb26gnGe+6yq8QoUzn79V6Ta8z6YY7h29mWNUA1e9LJKEQD88mqaSH6098kjYEV1EvUb2jHFoV5NBPu7Z2HjXnzw3DRwoZjphYNGNsIVOVI28PWnbh7lhOOs2J8GQbe2QoXLYHkAKaHBr1ri9rxMmN8e+HDzwR8BslncStnCCD9iOqtfpBvkJs2gRUjliZlAAHs5AUnHc4xvWfpV5aSukIkkLiFQqg49ldhgYHakVnUtX2oFOoZOTO+5Mei7v+HLltxbuLNgY8MAr0bk1y1oufBnH55/erwLVVyhBps4/XU34sf+BV0BS5yZXG32n2mpp21H9Ss4BSgtELSgtKLz0AtKC0oLRAqYQgFp62tGkYLGpZj4D9T5D41bcH5YebDPlE8yPab+UH9TWug4SkcZSMaMjGobtnzJPc05StS7LlYCVTcI5LRCHnAdvuj3R8fvfpWmRcbDavO+aOIzWaZB1N1dIyBkoRkbDbvVvwHjjogjkIOmGN8nbDOxGknO+/arUrtjAQ9ugCRvOQJPonDbwPdM/utdXVkZue1SPW4AGp0OMnDITnJJGNsUufnhY1nMo09ERksBkYlXKjGdzkH07Vs2+ouMA+h7bYycjHdQaDxutJe3yQoXldUUd2Y4H/fSvOuY/pRLZSyGkduqw3/yIe3xP4VT3KNxCaKR7h5YpRKY204KGIEsgjzgdjuKhHlwM0AjZ16zsgE8fScBQWaQL9pMA16FveWII1vk+DoG4zjGx3hIV6V0QdDYHiJPgqaadnYs7FmO5Zjkk+pNIq1m4dA4lFrM0jwbyKyBcjOnKEevgasZ+UACY1aVpVTUT0T0CQMlBJ5+GafPGrNrZLo7aXSMAzETEHfZI/y24J29R+vVZmuppblSuc7f92qPLeE+7t+tPV7ylQEuPlzWvD+D3V+6KTcc3HAHn8hJT9zKACD3I7VXZok11cvd3RuX6iIhfWOD8JbwyiabXFxOSe/Ycl6pyudVnD/Jj8GIq2C1n+QpdVmB913A+GzfvWkC0lC4O/Zouajf7j+qzgWiBSgtOx25IJ2AGMlmCjftuTShIaJOEi1pcYCFtatIwVAWY9gP+7CtjwblRY8NLh38B9lfh94+pprlt4Ykbca9Id22xpJIAVu2BpNWdvx+J86T2GR2OoDYlSDg96eoGg2CXAk7ZHotRRfzCsgKNVY5iiJA1bllXwOCxwAcHamr/miGEPqJOgZYIAxA9VByPjimhdUSJDx03G6t+E/os39JHDpXVSq6l1odiS2wwfZx2+dZbmzmj6tNbpgSaXR5EjYMTo91XJGFIznG9WPMnMl3dakjCxQ9Lq+w4JeLxPVHf+VfzrMryzMXVNKh2TqaSygomx1SfcG471qyxsag1Vag3Lo1Dcgzz6A+ELCpdXDDDGHpMdP8qj4/zH9Yt3hETg/WnlycY0v9k47kedWd/wA2iW4mWSB2t54ow6BgHVowQGRu2cGnzy3LrCYU6lZlYMpRgm7YfzHlTNlwh5lDxhSDIIh7QHtncD4etbCx4Y6nh4gc9W0kc53luO4KyN3eB3+zJ7dM/NIs+d0jlt0gtpEggSVVTUC5aRSC7Mds7k/OmZOdxGIltoZS0c/ULXEnVY5BVkVseypBIxUteCSaJZNI0QkrI2RjUvcL94/Dzpd7y1cRoW0JkLrKa1MirjOTGN6yrWXC2e/UeDt+beZInO5mfPotrerfVXCmxkTjOAOW5wq+75phgjuFtbaSKW5/8ju+sAZ1aY/IajmnbvnmNgZZIZzOyBcCdxbhsY6gjUg5qBw7hst3JoiXW2Ce4AVR3ZidlA86d4rwCW3AMgUqxwHRg6EjuNQ8fSvJrstdYa2Z5EuOoiIjfbHou0teEaPdr1RrP5RsPmZ8vBUXDEIU58STv61Mq95Z4bDIlw9wHKwxh8I2knfB8PKprcCguUs2tBJGLqR1zI2vSqA6mwAOwVjVX3LQ/S6fHltO69pt1QtIoHEc4xtKytditc3DbF5vq0aTq2dKzswYM3YZjx7pPwqfwbh1vbAyFdckLaZS2+nOwkRfDB28dvKs/amTBBG3LkcA+E4WNTjNEMLmgk9Pv/PZXXKHDGgtEVxhmJcg9xqxgEeeAPxq7C1VcT4+kE6RnJLAZGxOpuw9MDJPyq5UZplhDxqGy4C5e6pVc9+5z8VmwtReNygWsiZ9oshAwfsEk7+lTgKs+CcNWZnDrqCrnHnlgD+WayZS/EcGnqD8DKwpu0GVnp79VVI2YqJLVE1lGwHQ6hkY3XzxRtryJBCDcKSsplml3Ck43jjGMnI28q9Fm4Lb6Vd1XTGuxJ2VcZyT5YryPm3icE0jLaxhI98v2aT4fdT07mnaHB/xXEMcYmTtAOY5d9v3WtbiDaYlwXJzlCi3ThwxWeKRU8WVX1MF9cfnTMF/axXNxefXEk6sbLFBuH1SAA9XOygfvVAnDkAIC7HvQfhcbYyvavQ/+eYJh5gjSRjIhojb+0GUj/N53b381rOG81W1pELaKaOQR2zMZCTpluCwOhf4c528gKi23M9u07TdZALy3CyLJl+jOu+JF7mNt/w9azhsI13IA8Kmpyr1I4CgXXO5WFDsSq+9IT2Vc57+RpK64NbUC6pUqkF2/Uznbxz5dJT1pc17mBTp4GJOAPPwyr6w5mgikgSS4tSAkxboRdOFGZSAoYklic+XhUXgXOUclvGZjBAUvUOmNdC9NQMyEDv8fSqXiXJZhBkVopgHCMYm1aXJwFYEA7mneIcjNBG+WhYxgNLGj5eMHxYYwceOK8Z7LZ3vB+5Ge4JPrPOeWV1NLh7C0a6jczEfuPpuFd3HOsB+txROgjji1Rb7TTPIZJG9TsBTt1zXAzyXKXFqodMhegXuizD2o2JIAHrWYPJrpavcyKI09nAbIZw32lH3dxuadteRDLDG5aFDLkwxu+HkA8VGMb71mbag0ai/bB26Df8AX9lr7FTa3+oN489+nxTPIvFljEyTNoWaJo+pgnQScgnHhT3E5YoOHC0gnW6mefqM0YOlBsAoJ+H5mrHgvJa4U3D9Nc4ZF7hs+yC3YZw3hkEYrZ2nKFrGQY4lGPn8znvTYpsqPLwcSMdxkJPiN1TolopnU6M9JGN+az3DeCra2EguZlie6UKSQSERclhkd2OqnYmitbS0eCRZUtZNLFQRq62QQpbscNmrvj/LC3WnfGDk99x5Yzim77kuN4enHlMkHYnGR4lexNZvsy8y525mO23jt6ryql+6q7W/J+fgq7g0lpbSyymZX1nUiYIkHjpIPbfxqLyzdKZ7meRtKFicaSwfO5UY28Bv6Vpv7JwOiCRQSoAz8KnpwaIRGJVAQ9wNs1qbUOYWucTI0zjby590t+PBkDv5rE8rRve3sk8vuqzEfPt+WK9CAqPw7hccC6Yl0ipmmmw0NAaNhhLucXGSs2FrRcnr7UnwT9Wqh01e8qHEjjzQfk39apb/ANQKii/SLYXD22LfeMMWlRfeK9xjHdM5JH7bV5Jmvo2vOvpG5atYomuQTFITgKoBWVjv7v2T3JYfhXTWdyG/6bh5/VI3VsXnW34fReb1HmvANl3P5f1pie61bDYfrTFL3fFPyUfj9Pqut4N/CgIFa98mf+voPPmEp5Ce9aTj8Es91w2O1cpqt1COCVCgD+8OR5DVmszT1/xdjBEgB1ROTHIrEFUf30PmM71zVcPe9rt95nuCPvsutvrWKTRRAAbyAwB4LXcUtGsYljihlaH6xDLc3UmMyFZFOVXOyeQpc1lJFdcUuJQRA9uRG591y+kgIfHsaxVjwe5u30RvK+e4LHSB5tk4A+NbaH6N36aLLcO+O6ZJjX0VSd/ifwpf2Rzv9zhmQcddPriFzd3Fr/UPvdOZHxx9xsqLhEcknBLnqFvakiCM2T7K/dz4bVruDcDEUFtIEknlVMxhmyqbbMxPYDwUfOrCXlWM2whG2BjV41GvuTOoiKsjJoGCVJBb4kGt3UD72ggSZ25QB69V5L7zWZdMdO6prWGQW1+0uRk+zn74fJxj1rWctXRlto2bvjeqHiXA5YbXoqTJqcnOSWJOwLeAAGdhnJNajgvD+hAkf3QK1pU9BcesegAS1V4cAPH1UsLSgKUBSgtbwsEkClBaUFpQWphCSFpQWlBaVirQhZsLVpy9JpnH8SsP3H6VXhaicX4k1tGJU95ZI/mNWWHzAI+dZW7S6o0DmYWbnBok8l6RXj/0zXxNzDFnZIy2P4nYjP4KK9X4ffpPEskZyrgEH0Ph8R2rx36YP/sB/gp/uenK0hpXvcBY1940nMAlYeuoVM4bwmW4bTChc+OOw/mY7D50gvoj3tpt1OMDqolavl7kR5sPcZjj7hezsPgfdHqd60nLnJMdth5cSS9/NEP8I8T/ABH5VptNTC4/iPHyZp23/b6fVRrHh8cKBIkCKPAeJ8ye5PqalBaIWlhatC5Jzi4yTJSQtKApQFECpUIBaIWlAUoCrIQC0oLRFEVMIXAUoCuFEVYKUQKVigKVUoWeC1R85j/4w/xF/Q1fgVT84RZtG/hZD+eP3qLLFwzxCXr/ANN3gqLlLnKSxbBy8LHLJncE92TyPmOx+NV30i8ZS7vTJCdSCONQcY7Ak5B8i2PlVdWj5O5UDn6xOMrnMaEe9g++w8vIePevY4uxrQ0gZKe/hq6bbvqVqpw0YHMknl8CofLPIzTASXGUjO6r2dx5/wAK+vc/nXoVpZpEgSJVRR2CjHzPmfWnsUQK8AJi94hWvHaqhxyHIffVcBS6AoipSCIpWKANEVZCOKUBQo0IShRpIo5qUJQoigK7NSpS6INIzRzUoS80c0gGuzRKFUCoPHkzazjGf7tz81GR+lTqh8ck02s5/wDU/wDtx+9YNcWmRyVqbA94aeZheYhsjI8RXq/D/wDxR/4af7BXjVvcadj2r1/gUuu2hYeMafkMftXr310y4oscNxuPvkivwmtw6u5jhLTs7kR9eo+SniiKFGvJVEoURSRRzUqUoUqkA0QaJQlg0c0jNHNTKEvNdmkA0c0ShLzRzTeaOaJQnM12ab1V2qiVKd1V2qmtVHVUyhV9UnOlxosZf4tK/iwz+Qq6zVDzxHqsnx9lkb5asfvWKasADdU5/wCTf1Xl9e0cIt+lBEh7rGgPx07/AJ15byrw7r3can3Qdbfypvj5nA+detZqV0P8S1wXMojlk+eAnM1wNIBo6qJXJpeaOqm80dVEoTmquzTequ1UShO5o5prVXaqJUp3NdmmtVdqolCd1UdVM6qOuiUJ3VXaqZ112qiUJ7VQ1U1qrtdRKFG1U1d24ljdG7OpU/Md/l3+VK1Uc1SUAkGQsnyNwowy3PUGGQrH8t2JHoQFNbDNNAAEkDc9z547Zo6qJTN3cuuapqu3MegATgNHVTWqjqolKpzVR1U1qrtVEoTuqu1U1qrtVEqU7qrtVNaqGuiUJ7VXa6Z1V2qolCe10NdNaqGuiUJ7XXa6Z1UNdRKE/roa6Z10C9Rq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34" name="Picture 18" descr="http://my-shop.ru/_files/product/2/115/11489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500174"/>
            <a:ext cx="343107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воспитатели и родители объединят свои усилия и обеспечат малышу защиту, эмоциональный комфорт, интересную и содержательную жизнь в детском саду и дома - то это будет залогом оптимального течения адаптации детей раннего возраста к детскому саду.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3.bp.blogspot.com/_6Sn0ow-w-5I/SrexrQcIWbI/AAAAAAAAAIs/cK24YFvhIxY/s320/S80031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4236632" cy="3429024"/>
          </a:xfrm>
          <a:prstGeom prst="rect">
            <a:avLst/>
          </a:prstGeom>
          <a:noFill/>
        </p:spPr>
      </p:pic>
      <p:pic>
        <p:nvPicPr>
          <p:cNvPr id="61448" name="Picture 8" descr="http://4.bp.blogspot.com/_6Sn0ow-w-5I/TTWL8BVnWQI/AAAAAAAAAkk/eOaYP3l8jQM/s320/DSCN22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43182"/>
            <a:ext cx="433710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42910" y="1785926"/>
            <a:ext cx="8072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 педагога с родителями младших дошкольников может осуществляться по нескольким направлениям, а именно: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мониторинг,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поддержка,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педагогическое образование родителей,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деятельность педагогов и родителей. 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25689"/>
            <a:ext cx="50720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ходе организации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педагогического мониторинга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воспитателю младшей группы изучает своеобразие семей, особенности семейного воспитания, педагогические проблемы, которые возникают в разных семьях. Для этого воспитатель использует методы первичной диагностики: анкетирование родителей,  беседу с родителями , наблюдение за общением родителей и детей в утренний и вечерний отрезки времени.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Анкета для родителей в детском сад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736"/>
            <a:ext cx="3814373" cy="5429264"/>
          </a:xfrm>
          <a:prstGeom prst="rect">
            <a:avLst/>
          </a:prstGeom>
          <a:noFill/>
        </p:spPr>
      </p:pic>
      <p:sp>
        <p:nvSpPr>
          <p:cNvPr id="58374" name="AutoShape 6" descr="https://encrypted-tbn1.gstatic.com/images?q=tbn:ANd9GcS1nXMqX8QeGyTMLBIMFcLnxfN2njJMuCGwLXgvkj5cvO37Zoc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6" name="Picture 8" descr="https://encrypted-tbn1.gstatic.com/images?q=tbn:ANd9GcS1nXMqX8QeGyTMLBIMFcLnxfN2njJMuCGwLXgvkj5cvO37Z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9915" y="2071678"/>
            <a:ext cx="429408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8586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Так, в ходе наблюдений за общением родителей с ребенком в утренний и вечерний отрезки времени воспитатель может обратить внимание на следующие показатели: эмоциональный настрой ребенка , эмоциональный настрой взрослого на общение с ребенком , особенности взаимодействия взрослого и ребенка в общении , особенности воспитательной тактики родителя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s://encrypted-tbn2.gstatic.com/images?q=tbn:ANd9GcRlIJHApY29QIHhZElK1pJnFRhri5gNxlmylKkAMVEGjknOaj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357297"/>
            <a:ext cx="3357586" cy="5045553"/>
          </a:xfrm>
          <a:prstGeom prst="rect">
            <a:avLst/>
          </a:prstGeom>
          <a:noFill/>
        </p:spPr>
      </p:pic>
      <p:pic>
        <p:nvPicPr>
          <p:cNvPr id="57352" name="Picture 8" descr="https://encrypted-tbn2.gstatic.com/images?q=tbn:ANd9GcRKVvysHAVSJKsiuXVrHhFxJYE-N_aZIWjrDeAaWJHj5Xi5zjCZ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643182"/>
            <a:ext cx="4787123" cy="3214710"/>
          </a:xfrm>
          <a:prstGeom prst="rect">
            <a:avLst/>
          </a:prstGeom>
          <a:noFill/>
        </p:spPr>
      </p:pic>
      <p:pic>
        <p:nvPicPr>
          <p:cNvPr id="57356" name="Picture 12" descr="https://encrypted-tbn0.gstatic.com/images?q=tbn:ANd9GcTGYuvcgsKk4g2kua_aavHfb6iwN2Ifwpf2w74rHmhgJxbD200_Q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786058"/>
            <a:ext cx="4723493" cy="3143272"/>
          </a:xfrm>
          <a:prstGeom prst="rect">
            <a:avLst/>
          </a:prstGeom>
          <a:noFill/>
        </p:spPr>
      </p:pic>
      <p:pic>
        <p:nvPicPr>
          <p:cNvPr id="57354" name="Picture 10" descr="https://encrypted-tbn0.gstatic.com/images?q=tbn:ANd9GcSHJPIzbmFqz3k90CVGrrsf_z3Vot3T8QH_a82S3gyo3nahIIABt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357298"/>
            <a:ext cx="413886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880</Words>
  <PresentationFormat>Экран (4:3)</PresentationFormat>
  <Paragraphs>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Альфия Гиззатуллина</dc:creator>
  <cp:lastModifiedBy>priemnaya</cp:lastModifiedBy>
  <cp:revision>85</cp:revision>
  <dcterms:created xsi:type="dcterms:W3CDTF">2014-02-22T14:05:36Z</dcterms:created>
  <dcterms:modified xsi:type="dcterms:W3CDTF">2014-06-15T06:46:19Z</dcterms:modified>
</cp:coreProperties>
</file>