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45" d="100"/>
          <a:sy n="45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B29-16D3-42C3-8626-D23B1F31471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E68-3B54-4F9D-9AB3-FD8DCE7F6B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B29-16D3-42C3-8626-D23B1F31471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E68-3B54-4F9D-9AB3-FD8DCE7F6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B29-16D3-42C3-8626-D23B1F31471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E68-3B54-4F9D-9AB3-FD8DCE7F6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B29-16D3-42C3-8626-D23B1F31471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E68-3B54-4F9D-9AB3-FD8DCE7F6B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B29-16D3-42C3-8626-D23B1F31471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E68-3B54-4F9D-9AB3-FD8DCE7F6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B29-16D3-42C3-8626-D23B1F31471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E68-3B54-4F9D-9AB3-FD8DCE7F6B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B29-16D3-42C3-8626-D23B1F31471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E68-3B54-4F9D-9AB3-FD8DCE7F6B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B29-16D3-42C3-8626-D23B1F31471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E68-3B54-4F9D-9AB3-FD8DCE7F6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B29-16D3-42C3-8626-D23B1F31471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E68-3B54-4F9D-9AB3-FD8DCE7F6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B29-16D3-42C3-8626-D23B1F31471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E68-3B54-4F9D-9AB3-FD8DCE7F6B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0B29-16D3-42C3-8626-D23B1F31471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21E68-3B54-4F9D-9AB3-FD8DCE7F6B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640B29-16D3-42C3-8626-D23B1F314712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D21E68-3B54-4F9D-9AB3-FD8DCE7F6B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3766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 любимый Арзамас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er.user-ПК\Desktop\арзамас\Arzam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931362" cy="45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307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.user-ПК\Desktop\арзамас\Железнодорожный вокзал Арзамас 1 Железнодорожные вокза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44" y="1197838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882" y="476671"/>
            <a:ext cx="7857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вокзал Арзамас 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5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.user-ПК\Desktop\арзамас\Железнодорожный вокзал Арзамас 2 Железнодорожные вокза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23050"/>
            <a:ext cx="7344816" cy="52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22551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вокзал Арзамас 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91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.user-ПК\Desktop\арзамас\водонапорная баш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982690" cy="531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7111" y="390064"/>
            <a:ext cx="458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водонапорная башня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91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5" y="1556792"/>
            <a:ext cx="7620000" cy="4860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662378"/>
            <a:ext cx="281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ека Тёша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00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.user-ПК\Desktop\арзамас\Дом-музей А.П. Гайдара Музе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0" y="838631"/>
            <a:ext cx="7596336" cy="569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89052" y="183611"/>
            <a:ext cx="53658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Дом-музей А.П. Гайдара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5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.user-ПК\Desktop\арзамас\Историко-художественный музей Музе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92" y="900794"/>
            <a:ext cx="7543016" cy="566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6179" y="67265"/>
            <a:ext cx="8571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Историко-художественный музей Музеи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5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.user-ПК\Desktop\арзамас\Мемориальный музей Горького Музе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73195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62083" y="219812"/>
            <a:ext cx="64918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музей Горького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97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.user-ПК\Desktop\арзамас\музей Мир стари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4724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0774" y="298393"/>
            <a:ext cx="4393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Мир старины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82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.user-ПК\Desktop\арзамас\парк побе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4721"/>
            <a:ext cx="7704856" cy="57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7832" y="211666"/>
            <a:ext cx="2835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7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.user-ПК\Desktop\арзамас\Собор Воскресения Христова Собо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26722"/>
            <a:ext cx="748883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1969" y="280391"/>
            <a:ext cx="6464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 Воскресения Христова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97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.user-ПК\Desktop\арзамас\Церковь Смоленской иконы Божией матери Храм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13" y="1204654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325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Церковь Смоленской иконы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Божией матери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3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.user-ПК\Desktop\арзамас\смоленская церков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84195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64440" y="437864"/>
            <a:ext cx="44151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церковь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452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41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Наш любимый Арзамас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Юлия</cp:lastModifiedBy>
  <cp:revision>5</cp:revision>
  <dcterms:created xsi:type="dcterms:W3CDTF">2014-10-28T16:54:52Z</dcterms:created>
  <dcterms:modified xsi:type="dcterms:W3CDTF">2014-10-28T17:47:03Z</dcterms:modified>
</cp:coreProperties>
</file>