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0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4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0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0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0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1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4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4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2252-58A7-4AA4-A606-8B915DA490F7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AEB3-6339-4596-8D86-75C2ED696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7200800" cy="3096344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ТЕМА: «ПРОЕКТНАЯ ДЕЯТЕЛЬНОСТЬ С ДЕТЬМИ  СТАРШЕГО ДОШКОЛЬНОГО ВОЗРАСТА » </a:t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АВТОР:  </a:t>
            </a: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КОРОТАЕВА ЕЛЕНА </a:t>
            </a: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ВЕНИАМИНОВНА</a:t>
            </a:r>
            <a:b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воспитатель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ГБДОУ детский сад №12 Выборгского района </a:t>
            </a: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Санкт-Петербурга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Candara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7030A0"/>
                </a:solidFill>
                <a:effectLst/>
                <a:latin typeface="Candara"/>
                <a:ea typeface="+mn-ea"/>
                <a:cs typeface="+mn-cs"/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7848872" cy="13681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ПО САМООБРАЗОВАНИЮ </a:t>
            </a:r>
          </a:p>
          <a:p>
            <a:r>
              <a:rPr lang="ru-RU" sz="1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Коротаевой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Елены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Вениаминовны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Кискина папка\Фотошоп\Хлеб\колоски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84817"/>
            <a:ext cx="3528392" cy="235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4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«Проектная деятельность с детьми  старшего дошкольного возраста »</a:t>
            </a:r>
          </a:p>
          <a:p>
            <a:pPr algn="ctr"/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собственный уровень знаний  по теме: «Проектная деятельность с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детьми старшего дошкольного возраста» путём самообразования.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Изучить научно-методическую литературу  по данной теме;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— Разработать  перспективный  план работы с детьми;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— Создать современную   предметно-развивающую среду в группе,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использование  в работе  ИКТ;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— Разработать проект  с детьми по лексической теме «Откуда хлеб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пришёл» и его интеграцию  со всеми образовательными областями;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— Выступление с докладом об опыте работы по самообразованию  на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педсовете;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— Презентация проекта с детьми «Откуда хлеб пришёл» в детском саду;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— Обеспечение психологического благополучия и здоровья  детей;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— Обобщение опыта работы по теме самообразования. 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владение инновационными педагогическими технологиями воспитания и обучения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детей старшего дошкольного возраста (проектная деятельность);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повышения своих теоретических и практических знаний, умений и навыков,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профессионализма и творчества.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у детей творческих способностей, коммуникативных навыков, умения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экспериментировать, синтезировать полученные знания;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самообразования: индивидуальная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выходы.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Результаты мониторинга интегративных качеств детей, конспекты НОД с детьми.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Книга кулинарных рецептов, плакат «Хлеб- из чего его пекут, какое зерно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добавляют».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Мастер - класс для педагогов и родителей  тема «Лепка из солёного теста».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Выступление с отчетом о проделанной работе за 2012/2013 уч. год на педсовете.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Кискина папка\Фотошоп\Дети\034cc57e77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57384"/>
            <a:ext cx="19653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1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6624736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План по самообразованию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96944" cy="5904656"/>
          </a:xfrm>
        </p:spPr>
        <p:txBody>
          <a:bodyPr>
            <a:normAutofit/>
          </a:bodyPr>
          <a:lstStyle/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учебно-методической литературы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1.Белая, К.Ю. Самообразование педагогов ДОУ / К.Ю. Белая // Справочник старшего 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воспитателя. - 2007. - № 2. 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М.Д. Самообразование педагогов / М.Д.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// Управление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дошкольным образовательным учреждением. - 2004. - № 1.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Н. Е.,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 Н. Проектная деятельность дошкольников. Издательство: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Мозаика-Синтез, 2008 г.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Деркунская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В.А. Проектная деятельность дошкольников. Учебно-методическое 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пособие. Издательство: Центр педагогического образования, 2013 г.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Захарова М.А. Проектная деятельность в детском саду: родители и дети. 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Издательство: Школьная пресса, 2010 г.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Изучение статей, конспектов  по самообразованию и проектной деятельности 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 сайте: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http://nsportal.ru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algn="l">
              <a:spcBef>
                <a:spcPts val="0"/>
              </a:spcBef>
              <a:buClrTx/>
              <a:buSzTx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500" b="1" dirty="0">
                <a:solidFill>
                  <a:schemeClr val="tx1"/>
                </a:solidFill>
                <a:latin typeface="Times New Roman"/>
                <a:ea typeface="Times New Roman"/>
              </a:rPr>
              <a:t>Практические выходы.</a:t>
            </a:r>
            <a:endParaRPr lang="ru-RU" sz="1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     - Результаты мониторинга интегративных качеств детей, конспекты НОД с детьми.</a:t>
            </a:r>
          </a:p>
          <a:p>
            <a:pPr marL="228600" algn="l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- Книга кулинарных рецептов, плакат «Хлеб- из чего его пекут, какое зерно  </a:t>
            </a:r>
          </a:p>
          <a:p>
            <a:pPr marL="228600" algn="l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   добавляют».</a:t>
            </a:r>
          </a:p>
          <a:p>
            <a:pPr algn="l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     - Мастер - класс для педагогов и родителей  тема «Лепка из солёного теста».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Calibri"/>
              </a:rPr>
              <a:t>     - Выступление с отчетом о проделанной работе за 2012/2013 уч. год на педсовете.</a:t>
            </a:r>
            <a:endParaRPr lang="ru-RU" sz="1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Кискина папка\Фотошоп\Дети\1b9ef46e17c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73" y="636069"/>
            <a:ext cx="2064792" cy="56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2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57575" y="1127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D:\Кискина папка\Работа\фото д.с12\Фото0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3" y="4653136"/>
            <a:ext cx="1215927" cy="16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искина папка\Работа\фото д.с12\Фото0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" y="4477156"/>
            <a:ext cx="1291464" cy="17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искина папка\Работа\фото д.с12\Фото1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" y="383084"/>
            <a:ext cx="1173561" cy="15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искина папка\Работа\фото д.с12\Фото08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3" y="306418"/>
            <a:ext cx="1231060" cy="16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искина папка\Работа\фото д.с12\Фото1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89" y="2532390"/>
            <a:ext cx="1366961" cy="10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Кискина папка\Работа\фото д.с12\bread0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5" y="2759344"/>
            <a:ext cx="1343814" cy="8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156"/>
            <a:ext cx="5387427" cy="66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6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6768752" cy="7200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24936" cy="6048672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Визитная карточка проекта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Информационно-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исследовательский.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комплектности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 полная интеграция.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 характеру контактов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групповой.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продолжительности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краткосрочный.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Уточнить представление детей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последовательности этапов 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получения  хлеба.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	Выяснить, откуда берётся хлеб.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	Познакомить с профессиями людей, связанных с получением хлеба.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	Узнать, зачем нужен хлеб,  можно ли без него  обойтись?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	Сформировать осознание бережного отношения к  хлебу.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	Развивать  воображение,  любознательность уверенность в своих силах.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	Развивать творческие способности, коммуникативные качества.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 исследования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Этапы производства хлеба.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исследования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Хлеб.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Получение хлеба – это результат труда людей разных профессий.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Продукт —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коллаж «Хлеб-из чего его пекут. Какое зерно добавляют»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книга кулинарных рецептов «Блюда из чёрствого хлеба»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направления работы </a:t>
            </a:r>
            <a:endParaRPr lang="ru-RU" sz="2400" i="1" dirty="0" smtClean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  Непосредственно-образовательная деятельность.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  Совместная  образовательная деятельность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воспитателя и  детей в ходе режимных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моментов.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  Совместная  образовательная деятельность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воспитателя и  детей  осуществляемая в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процессе организации различных видов детской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деятельности.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  Самостоятельная деятельность детей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  Взаимодействие с родителями( социальными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партнёрами).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  Организация развивающей среды для самостоятельной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деятельности детей</a:t>
            </a:r>
          </a:p>
          <a:p>
            <a:endParaRPr lang="ru-RU" dirty="0"/>
          </a:p>
        </p:txBody>
      </p:sp>
      <p:pic>
        <p:nvPicPr>
          <p:cNvPr id="2050" name="Picture 2" descr="D:\Кискина папка\Фотошоп\Дети\be4dfd612a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497906" cy="39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1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920880" cy="72007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i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i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00708" cy="6264696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Технологии</a:t>
            </a:r>
            <a:r>
              <a:rPr lang="ru-RU" sz="2000" i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используемые в работе с детьми</a:t>
            </a: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000" i="1" dirty="0" smtClean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-дыхательная гимнастика,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динамические паузы в  сочетании с речевым материалом,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пальчиковая  гимнастика.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2. Технология развивающего обучения- ориентация 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познавательной  деятельности на потенциальные 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возможности ребёнка.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3. Технология проблемного обучения- последовательное,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целенаправленное выдвижение перед ребёнком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познавательных  задач.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4. Технология игрового обучения.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5. Технология концентрированного обучения-тематическое 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планирование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6. ТРИЗ.</a:t>
            </a:r>
          </a:p>
          <a:p>
            <a:pPr lvl="0" algn="l">
              <a:spcBef>
                <a:spcPts val="0"/>
              </a:spcBef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7. Технология интегрированного обучения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Подвижные игры, пальчиковые игры, сюжетно-ролевые игры, физкультминутки, чтение и обсуждение, заучивание, рассказывание, беседа, самостоятельная  художественно-речевая деятельность, выставки  в книжном уголке, экскурсии, конструирование, мастерская  по изготовлению продуктов детского творчества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ru-RU" sz="1800" dirty="0">
                <a:solidFill>
                  <a:srgbClr val="323232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проекта</a:t>
            </a:r>
          </a:p>
          <a:p>
            <a:pPr lvl="0" algn="l">
              <a:spcBef>
                <a:spcPts val="0"/>
              </a:spcBef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Консультативный материал для родителей, подборка детской  художественной  и научно-познавательной литературы, музыкальных произведений, конспекты НОД с детьми, картотека дидактических игр, наглядно-дидактические пособия, демонстрационный материал, развивающее лото, дидактические игры.</a:t>
            </a:r>
          </a:p>
          <a:p>
            <a:pPr lvl="0">
              <a:spcBef>
                <a:spcPts val="0"/>
              </a:spcBef>
            </a:pP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ИКТ</a:t>
            </a:r>
          </a:p>
          <a:p>
            <a:pPr lvl="0" algn="l">
              <a:spcBef>
                <a:spcPts val="0"/>
              </a:spcBef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Музыкальный центр, CD-диски, компьютер, мультимедийный проектор, фотоаппарат, видеокамера, интернет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 консультации  родителей и педагогов </a:t>
            </a:r>
          </a:p>
          <a:p>
            <a:pPr lvl="0" algn="l">
              <a:spcBef>
                <a:spcPts val="0"/>
              </a:spcBef>
            </a:pP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D:\Кискина папка\Фотошоп\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18" y="836712"/>
            <a:ext cx="18201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Кискина папка\Фотошоп\c256e150960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01208"/>
            <a:ext cx="696359" cy="9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Кискина папка\Фотошоп\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52" y="836712"/>
            <a:ext cx="18201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Кискина папка\Фотошоп\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15" y="836712"/>
            <a:ext cx="18201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4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7704856" cy="21602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i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i="1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640960" cy="6192688"/>
          </a:xfrm>
        </p:spPr>
        <p:txBody>
          <a:bodyPr>
            <a:normAutofit fontScale="92500" lnSpcReduction="10000"/>
          </a:bodyPr>
          <a:lstStyle/>
          <a:p>
            <a:pPr lvl="0" algn="l">
              <a:spcBef>
                <a:spcPts val="0"/>
              </a:spcBef>
            </a:pP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проектом.</a:t>
            </a:r>
          </a:p>
          <a:p>
            <a:pPr lvl="0" algn="l">
              <a:spcBef>
                <a:spcPts val="0"/>
              </a:spcBef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этап — Формирование проблемы(цели).  Введение в игровую 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ситуацию. Вхождение  детьми в проблему, принятие 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задачи, вживание в игровую ситуацию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этап — Объединение детей для решения задачи, распределение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ролей. Помощь  родителей в решении задач.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этап — Практическая помощь( по  необходимости). Направление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и контроль осуществления проекта. Формирование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знаний, умений у детей. Совместная 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творческая деятельность родителей и детей.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этап — Подготовка к презентации. Представление 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детьми продукта деятельности, оценка</a:t>
            </a:r>
          </a:p>
          <a:p>
            <a:pPr lvl="0" algn="l">
              <a:spcBef>
                <a:spcPts val="0"/>
              </a:spcBef>
            </a:pPr>
            <a:r>
              <a:rPr lang="ru-RU" sz="1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продукта деятельности</a:t>
            </a:r>
            <a:r>
              <a:rPr lang="ru-RU" sz="1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ru-RU" sz="2400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 проекта «Откуда хлеб пришёл?»</a:t>
            </a:r>
            <a:endParaRPr lang="ru-RU" sz="2000" i="1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Согласно ФГТ к структуре основной общеобразовательной программы, педагогическая работа в ДОУ строится на основе принципа интеграции образовательных областей и направлений развития в соответствии с возрастными возможностями и особенностями воспитанников.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Интеграция в педагогическом процессе обеспечивает достижение готовности к школе, а именно, необходимый и достаточных уровень развития ребенка для успешного освоения им основных общеобразовательных программ начального общего образования</a:t>
            </a:r>
            <a:r>
              <a:rPr lang="ru-RU" sz="1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r>
              <a:rPr lang="ru-RU" sz="1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«Физическая культура» -Растим детей  активными, ловкими, жизнерадостными!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«Безопасность»  -Тема: «Осторожно электричество»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«Здоровье» -Тема: «В гостях у Аскорбинке и её друзей»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«Социализация» -Драматизация сказки «Колобок» кукольный театр.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«Труд» Приготовление солёного теста для лепке.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</a:t>
            </a:r>
            <a:r>
              <a:rPr lang="ru-RU" sz="1400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Познание».Т</a:t>
            </a: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ема</a:t>
            </a:r>
            <a:r>
              <a:rPr lang="ru-RU" sz="14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«Посадка семян овса ».</a:t>
            </a:r>
          </a:p>
          <a:p>
            <a:pPr lvl="0" algn="l">
              <a:spcBef>
                <a:spcPts val="0"/>
              </a:spcBef>
              <a:defRPr/>
            </a:pPr>
            <a:endParaRPr lang="ru-RU" sz="1400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/>
          </a:p>
        </p:txBody>
      </p:sp>
      <p:pic>
        <p:nvPicPr>
          <p:cNvPr id="4" name="Picture 2" descr="D:\Кискина папка\Фотошоп\Дети\ac452b6b50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115126" cy="29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9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208912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Познание».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представлений Тема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«Измерение объема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жидких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сыпучих веществ при помощи условной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мерки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Познание» Экспериментирование . Тема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каких условиях лучше хранить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хлеб»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Коммуникация» Тема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«Откуда хлеб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пришел»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 «Чтение художественной литературы»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сказок: русской народной «Колобок», норвежской сказки «Пирог», украинской сказки  «Колосок».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В.Данько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«Откуда хлеб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пришел»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аучивание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пословиц, поговорок: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«Хвала рукам, что пахнут хлебом»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«Не велик кусок пирога, а стоит много  труда»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«Ржаной хлебушко, калачам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дедушка»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тгадывание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загадок 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хлебе.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 «Художественное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творчество» Лепка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солёного теста атрибутов для сюжетно-ролевой игры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Булочная»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Музыка»Прослушивание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музыкальной сказки  Елены Королёвой  «Хлебная крошечка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Вывод: </a:t>
            </a:r>
            <a:r>
              <a:rPr lang="ru-RU" sz="1600" dirty="0">
                <a:latin typeface="Times New Roman"/>
                <a:ea typeface="Times New Roman"/>
              </a:rPr>
              <a:t>Проектная деятельность помогла мне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 поддерживать 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детскую познавательную инициативу в условиях детского </a:t>
            </a:r>
            <a:r>
              <a:rPr lang="ru-RU" sz="1600" dirty="0" smtClean="0">
                <a:latin typeface="Times New Roman"/>
                <a:ea typeface="Times New Roman"/>
              </a:rPr>
              <a:t>сада </a:t>
            </a:r>
            <a:r>
              <a:rPr lang="ru-RU" sz="1600" dirty="0">
                <a:latin typeface="Times New Roman"/>
                <a:ea typeface="Times New Roman"/>
              </a:rPr>
              <a:t>и семьи,  изменила межличностные отношения между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сверстниками </a:t>
            </a:r>
            <a:r>
              <a:rPr lang="ru-RU" sz="1600" dirty="0">
                <a:latin typeface="Times New Roman"/>
                <a:ea typeface="Times New Roman"/>
              </a:rPr>
              <a:t>и между взрослым и ребенком. Все </a:t>
            </a:r>
            <a:r>
              <a:rPr lang="ru-RU" sz="1600" dirty="0" smtClean="0">
                <a:latin typeface="Times New Roman"/>
                <a:ea typeface="Times New Roman"/>
              </a:rPr>
              <a:t>участники </a:t>
            </a:r>
            <a:r>
              <a:rPr lang="ru-RU" sz="1600" dirty="0">
                <a:latin typeface="Times New Roman"/>
                <a:ea typeface="Times New Roman"/>
              </a:rPr>
              <a:t>проектной деятельности приобрели опыт </a:t>
            </a:r>
            <a:r>
              <a:rPr lang="ru-RU" sz="1600" dirty="0" smtClean="0">
                <a:latin typeface="Times New Roman"/>
                <a:ea typeface="Times New Roman"/>
              </a:rPr>
              <a:t>продуктивного </a:t>
            </a:r>
            <a:r>
              <a:rPr lang="ru-RU" sz="1600" dirty="0">
                <a:latin typeface="Times New Roman"/>
                <a:ea typeface="Times New Roman"/>
              </a:rPr>
              <a:t>взаимодействия, умение слышать другого и выражать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свое </a:t>
            </a:r>
            <a:r>
              <a:rPr lang="ru-RU" sz="1600" dirty="0">
                <a:latin typeface="Times New Roman"/>
                <a:ea typeface="Times New Roman"/>
              </a:rPr>
              <a:t>отношение к различным сторонам реальности</a:t>
            </a:r>
            <a:r>
              <a:rPr lang="ru-RU" sz="1600" dirty="0" smtClean="0">
                <a:latin typeface="Times New Roman"/>
                <a:ea typeface="Times New Roman"/>
              </a:rPr>
              <a:t>, </a:t>
            </a:r>
            <a:r>
              <a:rPr lang="ru-RU" sz="1600" dirty="0">
                <a:latin typeface="Times New Roman"/>
                <a:ea typeface="Times New Roman"/>
              </a:rPr>
              <a:t>а также позволила мне повысить свой  </a:t>
            </a:r>
            <a:r>
              <a:rPr lang="ru-RU" sz="1600" dirty="0" smtClean="0">
                <a:latin typeface="Times New Roman"/>
                <a:ea typeface="Times New Roman"/>
              </a:rPr>
              <a:t>профессиональный уровень  </a:t>
            </a:r>
            <a:r>
              <a:rPr lang="ru-RU" sz="1600" dirty="0">
                <a:latin typeface="Times New Roman"/>
                <a:ea typeface="Times New Roman"/>
              </a:rPr>
              <a:t>и степень вовлеченности в деятельность.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Спасибо </a:t>
            </a:r>
            <a:r>
              <a:rPr lang="ru-RU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lvl="0"/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Желаю всем творческих успехов</a:t>
            </a:r>
            <a:r>
              <a:rPr lang="ru-RU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Verdana"/>
            </a:endParaRPr>
          </a:p>
          <a:p>
            <a:pPr lvl="0"/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i="1" dirty="0">
              <a:solidFill>
                <a:srgbClr val="F07F0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458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1210</Words>
  <Application>Microsoft Office PowerPoint</Application>
  <PresentationFormat>Экран (4:3)</PresentationFormat>
  <Paragraphs>160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«ПРОЕКТНАЯ ДЕЯТЕЛЬНОСТЬ С ДЕТЬМИ  СТАРШЕГО ДОШКОЛЬНОГО ВОЗРАСТА »     АВТОР:   КОРОТАЕВА ЕЛЕНА ВЕНИАМИНОВНА воспитатель              ГБДОУ детский сад №12 Выборгского района  Санкт-Петербурга  </vt:lpstr>
      <vt:lpstr>Презентация PowerPoint</vt:lpstr>
      <vt:lpstr>План по самообразованию</vt:lpstr>
      <vt:lpstr>Презентация PowerPoint</vt:lpstr>
      <vt:lpstr> </vt:lpstr>
      <vt:lpstr>  </vt:lpstr>
      <vt:lpstr>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«ПРОЕКТНАЯ ДЕЯТЕЛЬНОСТЬ С ДЕТЬМИ  СТАРШЕГО ДОШКОЛЬНОГО ВОЗРАСТА »     АВТОР:  ВОСПИТАТЕЛЬ КОРОТАЕВА ЕЛЕНА ВЕНИАМИНОВНА              ГБДОУ детский сад №12 Выборгского района Санкт-Петербурга</dc:title>
  <dc:creator>User</dc:creator>
  <cp:lastModifiedBy>User</cp:lastModifiedBy>
  <cp:revision>16</cp:revision>
  <dcterms:created xsi:type="dcterms:W3CDTF">2013-07-17T14:56:49Z</dcterms:created>
  <dcterms:modified xsi:type="dcterms:W3CDTF">2013-12-13T16:29:50Z</dcterms:modified>
</cp:coreProperties>
</file>