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717" autoAdjust="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CCC1B-3F60-403D-90CD-269D8EBCB766}" type="datetimeFigureOut">
              <a:rPr lang="ru-RU" smtClean="0"/>
              <a:t>09.10.2013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B886968-FB1A-45AE-9352-1787D2E373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CCC1B-3F60-403D-90CD-269D8EBCB766}" type="datetimeFigureOut">
              <a:rPr lang="ru-RU" smtClean="0"/>
              <a:t>09.10.2013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6968-FB1A-45AE-9352-1787D2E373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CCC1B-3F60-403D-90CD-269D8EBCB766}" type="datetimeFigureOut">
              <a:rPr lang="ru-RU" smtClean="0"/>
              <a:t>09.10.2013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6968-FB1A-45AE-9352-1787D2E373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CCC1B-3F60-403D-90CD-269D8EBCB766}" type="datetimeFigureOut">
              <a:rPr lang="ru-RU" smtClean="0"/>
              <a:t>09.10.2013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B886968-FB1A-45AE-9352-1787D2E373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CCC1B-3F60-403D-90CD-269D8EBCB766}" type="datetimeFigureOut">
              <a:rPr lang="ru-RU" smtClean="0"/>
              <a:t>09.10.2013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6968-FB1A-45AE-9352-1787D2E3731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CCC1B-3F60-403D-90CD-269D8EBCB766}" type="datetimeFigureOut">
              <a:rPr lang="ru-RU" smtClean="0"/>
              <a:t>09.10.2013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6968-FB1A-45AE-9352-1787D2E373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CCC1B-3F60-403D-90CD-269D8EBCB766}" type="datetimeFigureOut">
              <a:rPr lang="ru-RU" smtClean="0"/>
              <a:t>09.10.2013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B886968-FB1A-45AE-9352-1787D2E3731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CCC1B-3F60-403D-90CD-269D8EBCB766}" type="datetimeFigureOut">
              <a:rPr lang="ru-RU" smtClean="0"/>
              <a:t>09.10.2013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6968-FB1A-45AE-9352-1787D2E373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CCC1B-3F60-403D-90CD-269D8EBCB766}" type="datetimeFigureOut">
              <a:rPr lang="ru-RU" smtClean="0"/>
              <a:t>09.10.2013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6968-FB1A-45AE-9352-1787D2E373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CCC1B-3F60-403D-90CD-269D8EBCB766}" type="datetimeFigureOut">
              <a:rPr lang="ru-RU" smtClean="0"/>
              <a:t>09.10.2013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6968-FB1A-45AE-9352-1787D2E373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CCC1B-3F60-403D-90CD-269D8EBCB766}" type="datetimeFigureOut">
              <a:rPr lang="ru-RU" smtClean="0"/>
              <a:t>09.10.2013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6968-FB1A-45AE-9352-1787D2E3731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C5CCC1B-3F60-403D-90CD-269D8EBCB766}" type="datetimeFigureOut">
              <a:rPr lang="ru-RU" smtClean="0"/>
              <a:t>09.10.2013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B886968-FB1A-45AE-9352-1787D2E3731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155831"/>
          </a:xfrm>
          <a:ln>
            <a:solidFill>
              <a:srgbClr val="FF0000"/>
            </a:solidFill>
          </a:ln>
          <a:scene3d>
            <a:camera prst="perspectiveContrastingRightFacing"/>
            <a:lightRig rig="threePt" dir="t"/>
          </a:scene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«Осеннюю сказку»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14414" y="1000108"/>
            <a:ext cx="757242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Приглашаем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1026" name="Picture 2" descr="C:\Users\east1\Desktop\92225220_98949f16e2ac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5" y="4286256"/>
            <a:ext cx="2857474" cy="21431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</a:rPr>
              <a:t>Помогите детям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east1\Desktop\33534289_darkwizard_moments_of_autum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3286124"/>
            <a:ext cx="2453209" cy="1839907"/>
          </a:xfrm>
          <a:prstGeom prst="rect">
            <a:avLst/>
          </a:prstGeom>
          <a:noFill/>
        </p:spPr>
      </p:pic>
      <p:sp>
        <p:nvSpPr>
          <p:cNvPr id="4" name="Скругленный прямоугольник 3"/>
          <p:cNvSpPr/>
          <p:nvPr/>
        </p:nvSpPr>
        <p:spPr>
          <a:xfrm>
            <a:off x="1142976" y="1500174"/>
            <a:ext cx="1500198" cy="1643074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Собрать красивые листочки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6143636" y="1428736"/>
            <a:ext cx="2500330" cy="85725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Соберем кисти рябины</a:t>
            </a:r>
            <a:endParaRPr lang="ru-RU" dirty="0"/>
          </a:p>
        </p:txBody>
      </p:sp>
      <p:pic>
        <p:nvPicPr>
          <p:cNvPr id="2051" name="Picture 3" descr="C:\Users\east1\Desktop\092739058433b71fa3a5d966ca87276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2357430"/>
            <a:ext cx="2418864" cy="1719254"/>
          </a:xfrm>
          <a:prstGeom prst="rect">
            <a:avLst/>
          </a:prstGeom>
          <a:noFill/>
        </p:spPr>
      </p:pic>
      <p:sp>
        <p:nvSpPr>
          <p:cNvPr id="8" name="Овал 7"/>
          <p:cNvSpPr/>
          <p:nvPr/>
        </p:nvSpPr>
        <p:spPr>
          <a:xfrm>
            <a:off x="4786314" y="2143116"/>
            <a:ext cx="1428760" cy="214314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Пойдем по грибы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2052" name="Picture 4" descr="C:\Users\east1\Desktop\0006-012-Grib-rastet-sredi-dorozhki-Golova-na-tonkoj-nozhk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7620" y="4286232"/>
            <a:ext cx="2857520" cy="2571768"/>
          </a:xfrm>
          <a:prstGeom prst="rect">
            <a:avLst/>
          </a:prstGeom>
          <a:noFill/>
        </p:spPr>
      </p:pic>
      <p:pic>
        <p:nvPicPr>
          <p:cNvPr id="2053" name="Picture 5" descr="C:\Users\east1\Desktop\1_5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86116" y="1000108"/>
            <a:ext cx="1571636" cy="16430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B050"/>
                </a:solidFill>
              </a:rPr>
              <a:t>Дети научатся делать такие</a:t>
            </a:r>
            <a:endParaRPr lang="ru-RU" sz="2800" dirty="0">
              <a:solidFill>
                <a:srgbClr val="00B050"/>
              </a:solidFill>
            </a:endParaRPr>
          </a:p>
        </p:txBody>
      </p:sp>
      <p:pic>
        <p:nvPicPr>
          <p:cNvPr id="3074" name="Picture 2" descr="C:\Users\east1\Desktop\P928007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285861"/>
            <a:ext cx="3714776" cy="3429024"/>
          </a:xfrm>
          <a:prstGeom prst="rect">
            <a:avLst/>
          </a:prstGeom>
          <a:noFill/>
        </p:spPr>
      </p:pic>
      <p:pic>
        <p:nvPicPr>
          <p:cNvPr id="3075" name="Picture 3" descr="C:\Users\east1\Desktop\13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1214422"/>
            <a:ext cx="3048021" cy="2286016"/>
          </a:xfrm>
          <a:prstGeom prst="rect">
            <a:avLst/>
          </a:prstGeom>
          <a:noFill/>
        </p:spPr>
      </p:pic>
      <p:pic>
        <p:nvPicPr>
          <p:cNvPr id="3076" name="Picture 4" descr="C:\Users\east1\Desktop\listy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4" y="3714752"/>
            <a:ext cx="3429024" cy="25717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  <a:scene3d>
            <a:camera prst="perspectiveContrastingRightFacing"/>
            <a:lightRig rig="threePt" dir="t"/>
          </a:scene3d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Учим с детьми загадки, читаем о овощах и фруктах.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357158" y="1928802"/>
            <a:ext cx="3008313" cy="419736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9" name="Picture 3" descr="C:\Users\east1\Desktop\zagadki-dlya-detej-frukty-kartochki-dlya-detej-0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 bwMode="auto">
          <a:xfrm>
            <a:off x="4570348" y="1000108"/>
            <a:ext cx="4073617" cy="3786214"/>
          </a:xfrm>
          <a:prstGeom prst="rect">
            <a:avLst/>
          </a:prstGeom>
          <a:noFill/>
        </p:spPr>
      </p:pic>
      <p:pic>
        <p:nvPicPr>
          <p:cNvPr id="4100" name="Picture 4" descr="C:\Users\east1\Desktop\compra_frutas_verdura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1857364"/>
            <a:ext cx="4071966" cy="29289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2214546" y="428604"/>
            <a:ext cx="4857784" cy="5715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Будем рисовать</a:t>
            </a:r>
            <a:endParaRPr lang="ru-RU" dirty="0"/>
          </a:p>
        </p:txBody>
      </p:sp>
      <p:pic>
        <p:nvPicPr>
          <p:cNvPr id="5122" name="Picture 2" descr="C:\Users\east1\Desktop\915148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1285860"/>
            <a:ext cx="3378770" cy="2286016"/>
          </a:xfrm>
          <a:prstGeom prst="rect">
            <a:avLst/>
          </a:prstGeom>
          <a:noFill/>
        </p:spPr>
      </p:pic>
      <p:pic>
        <p:nvPicPr>
          <p:cNvPr id="5123" name="Picture 3" descr="C:\Users\east1\Desktop\PIC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3714751"/>
            <a:ext cx="2809868" cy="1857389"/>
          </a:xfrm>
          <a:prstGeom prst="rect">
            <a:avLst/>
          </a:prstGeom>
          <a:noFill/>
        </p:spPr>
      </p:pic>
      <p:pic>
        <p:nvPicPr>
          <p:cNvPr id="5124" name="Picture 4" descr="C:\Users\east1\Desktop\433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2571744"/>
            <a:ext cx="2967444" cy="1869355"/>
          </a:xfrm>
          <a:prstGeom prst="rect">
            <a:avLst/>
          </a:prstGeom>
          <a:noFill/>
        </p:spPr>
      </p:pic>
      <p:pic>
        <p:nvPicPr>
          <p:cNvPr id="5125" name="Picture 5" descr="C:\Users\east1\Desktop\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357166"/>
            <a:ext cx="1714512" cy="2143140"/>
          </a:xfrm>
          <a:prstGeom prst="rect">
            <a:avLst/>
          </a:prstGeom>
          <a:noFill/>
        </p:spPr>
      </p:pic>
      <p:sp>
        <p:nvSpPr>
          <p:cNvPr id="13" name="Овал 12"/>
          <p:cNvSpPr/>
          <p:nvPr/>
        </p:nvSpPr>
        <p:spPr>
          <a:xfrm>
            <a:off x="2000232" y="5929330"/>
            <a:ext cx="1500198" cy="714380"/>
          </a:xfrm>
          <a:prstGeom prst="ellipse">
            <a:avLst/>
          </a:prstGeom>
          <a:solidFill>
            <a:srgbClr val="92D050"/>
          </a:solidFill>
          <a:scene3d>
            <a:camera prst="perspectiveContrastingRigh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7030A0"/>
                </a:solidFill>
              </a:rPr>
              <a:t>Листочками</a:t>
            </a:r>
            <a:endParaRPr lang="ru-RU" sz="1600" dirty="0">
              <a:solidFill>
                <a:srgbClr val="7030A0"/>
              </a:solidFill>
            </a:endParaRPr>
          </a:p>
        </p:txBody>
      </p:sp>
      <p:sp>
        <p:nvSpPr>
          <p:cNvPr id="14" name="Блок-схема: знак завершения 13"/>
          <p:cNvSpPr/>
          <p:nvPr/>
        </p:nvSpPr>
        <p:spPr>
          <a:xfrm>
            <a:off x="7286644" y="928670"/>
            <a:ext cx="1500198" cy="1357322"/>
          </a:xfrm>
          <a:prstGeom prst="flowChartTerminator">
            <a:avLst/>
          </a:prstGeom>
          <a:solidFill>
            <a:srgbClr val="FFC000"/>
          </a:solidFill>
          <a:scene3d>
            <a:camera prst="isometricOffAxis1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00B050"/>
                </a:solidFill>
              </a:rPr>
              <a:t>Пальчиками</a:t>
            </a:r>
            <a:endParaRPr lang="ru-RU" sz="1400" dirty="0">
              <a:solidFill>
                <a:srgbClr val="00B050"/>
              </a:solidFill>
            </a:endParaRPr>
          </a:p>
        </p:txBody>
      </p:sp>
      <p:sp>
        <p:nvSpPr>
          <p:cNvPr id="15" name="Блок-схема: ссылка на другую страницу 14"/>
          <p:cNvSpPr/>
          <p:nvPr/>
        </p:nvSpPr>
        <p:spPr>
          <a:xfrm>
            <a:off x="500034" y="2786058"/>
            <a:ext cx="1541342" cy="612648"/>
          </a:xfrm>
          <a:prstGeom prst="flowChartOffpageConnector">
            <a:avLst/>
          </a:prstGeom>
          <a:solidFill>
            <a:srgbClr val="FFFF00"/>
          </a:solidFill>
          <a:scene3d>
            <a:camera prst="isometricOffAxis1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00B0F0"/>
                </a:solidFill>
              </a:rPr>
              <a:t>Кисточкой</a:t>
            </a:r>
            <a:endParaRPr lang="ru-RU" sz="1400" dirty="0">
              <a:solidFill>
                <a:srgbClr val="00B0F0"/>
              </a:solidFill>
            </a:endParaRPr>
          </a:p>
        </p:txBody>
      </p:sp>
      <p:sp>
        <p:nvSpPr>
          <p:cNvPr id="16" name="Волна 15"/>
          <p:cNvSpPr/>
          <p:nvPr/>
        </p:nvSpPr>
        <p:spPr>
          <a:xfrm>
            <a:off x="4929190" y="5072074"/>
            <a:ext cx="1343028" cy="914400"/>
          </a:xfrm>
          <a:prstGeom prst="wav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Ладошками</a:t>
            </a:r>
            <a:endParaRPr lang="ru-RU" sz="1600" dirty="0"/>
          </a:p>
        </p:txBody>
      </p:sp>
      <p:pic>
        <p:nvPicPr>
          <p:cNvPr id="5126" name="Picture 6" descr="C:\Users\east1\Desktop\0-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29388" y="4714884"/>
            <a:ext cx="2571769" cy="19288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86</TotalTime>
  <Words>37</Words>
  <Application>Microsoft Office PowerPoint</Application>
  <PresentationFormat>Экран (4:3)</PresentationFormat>
  <Paragraphs>13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Трек</vt:lpstr>
      <vt:lpstr>«Осеннюю сказку»</vt:lpstr>
      <vt:lpstr>Помогите детям</vt:lpstr>
      <vt:lpstr>Дети научатся делать такие</vt:lpstr>
      <vt:lpstr>Учим с детьми загадки, читаем о овощах и фруктах.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«Осеннюю сказку»</dc:title>
  <dc:creator>east1</dc:creator>
  <cp:lastModifiedBy>east1</cp:lastModifiedBy>
  <cp:revision>9</cp:revision>
  <dcterms:created xsi:type="dcterms:W3CDTF">2013-10-09T08:53:00Z</dcterms:created>
  <dcterms:modified xsi:type="dcterms:W3CDTF">2013-10-09T10:19:59Z</dcterms:modified>
</cp:coreProperties>
</file>