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6210" autoAdjust="0"/>
  </p:normalViewPr>
  <p:slideViewPr>
    <p:cSldViewPr>
      <p:cViewPr varScale="1">
        <p:scale>
          <a:sx n="89" d="100"/>
          <a:sy n="89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56BA-C3DA-4C05-AB59-B77BC32A92D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ED08-CC70-4695-91E6-C98EBF3FF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071701"/>
          </a:xfrm>
          <a:noFill/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Дидактические игры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во второй младшей группе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esktop\все фотографии(17.01.2013)\103___06\IMG_04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32048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607220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Группа №1  МБДОУ №6 «Улыбка»  воспитатель            </a:t>
            </a:r>
            <a:r>
              <a:rPr lang="ru-RU" b="1" i="1" dirty="0" err="1" smtClean="0">
                <a:solidFill>
                  <a:srgbClr val="C00000"/>
                </a:solidFill>
              </a:rPr>
              <a:t>Барскова</a:t>
            </a:r>
            <a:r>
              <a:rPr lang="ru-RU" b="1" i="1" dirty="0" smtClean="0">
                <a:solidFill>
                  <a:srgbClr val="C00000"/>
                </a:solidFill>
              </a:rPr>
              <a:t> О.Н 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72494" cy="6000792"/>
          </a:xfrm>
          <a:solidFill>
            <a:schemeClr val="bg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С помощью дидактической игры воспитатель осуществляет сенсорное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воспитание детей, развивает познавательные процессы (любознательность, понимание взаимосвязи простейших явлений и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т.д</a:t>
            </a:r>
            <a:r>
              <a:rPr lang="ru-RU" sz="3600" b="1" i="1" dirty="0" smtClean="0">
                <a:solidFill>
                  <a:srgbClr val="7030A0"/>
                </a:solidFill>
              </a:rPr>
              <a:t>).Он использует игру как средство развития мышления, речи, воображения, памяти, расширения и закрепления представлений об окружающей жизни.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15475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</a:rPr>
              <a:t>Классификация дидактических игр :</a:t>
            </a:r>
            <a:r>
              <a:rPr lang="ru-RU" sz="4800" b="1" dirty="0">
                <a:solidFill>
                  <a:srgbClr val="7030A0"/>
                </a:solidFill>
              </a:rPr>
              <a:t/>
            </a:r>
            <a:br>
              <a:rPr lang="ru-RU" sz="4800" b="1" dirty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с игрушками и предметами -</a:t>
            </a:r>
            <a:r>
              <a:rPr lang="ru-RU" sz="3200" b="1" i="1" dirty="0" smtClean="0">
                <a:solidFill>
                  <a:srgbClr val="7030A0"/>
                </a:solidFill>
              </a:rPr>
              <a:t>в них используются игрушки и реальные предметы. Играя с ними , дети учатся сравнивать, устанавливать сходство и различие предметов.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настольно- печатные – </a:t>
            </a:r>
            <a:r>
              <a:rPr lang="ru-RU" sz="3200" b="1" i="1" dirty="0" smtClean="0">
                <a:solidFill>
                  <a:srgbClr val="7030A0"/>
                </a:solidFill>
              </a:rPr>
              <a:t>разнообразны по видам: лото, домино, парные картинки.</a:t>
            </a:r>
            <a:r>
              <a:rPr lang="ru-RU" sz="3200" b="1" i="1" dirty="0" smtClean="0">
                <a:solidFill>
                  <a:srgbClr val="C00000"/>
                </a:solidFill>
              </a:rPr>
              <a:t>  словесные- </a:t>
            </a:r>
            <a:r>
              <a:rPr lang="ru-RU" sz="3200" b="1" i="1" dirty="0" smtClean="0">
                <a:solidFill>
                  <a:srgbClr val="7030A0"/>
                </a:solidFill>
              </a:rPr>
              <a:t>построены на словах и действиях окружающих.                      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112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Обязательными структурными элементами дидактической игры являются: </a:t>
            </a:r>
            <a:r>
              <a:rPr lang="ru-RU" sz="2800" b="1" i="1" dirty="0" smtClean="0">
                <a:solidFill>
                  <a:srgbClr val="002060"/>
                </a:solidFill>
              </a:rPr>
              <a:t>обучающая и воспитывающая задача, правила и игровые действия.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3929090" cy="4643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Дидактическая задача- </a:t>
            </a:r>
            <a:r>
              <a:rPr lang="ru-RU" b="1" i="1" dirty="0" smtClean="0">
                <a:solidFill>
                  <a:srgbClr val="7030A0"/>
                </a:solidFill>
              </a:rPr>
              <a:t>определяется целью обучения и воспитания детей в соответствии с программой, где для каждой возрастной группы определен объём знаний, умений и навыков, которыми должны овладеть дети.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1928802"/>
            <a:ext cx="3857652" cy="4572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Основная цель </a:t>
            </a:r>
            <a:r>
              <a:rPr lang="ru-RU" b="1" i="1" u="sng" dirty="0" smtClean="0">
                <a:solidFill>
                  <a:srgbClr val="C00000"/>
                </a:solidFill>
              </a:rPr>
              <a:t>правил игры</a:t>
            </a:r>
            <a:r>
              <a:rPr lang="ru-RU" b="1" i="1" u="sng" dirty="0" smtClean="0">
                <a:solidFill>
                  <a:srgbClr val="7030A0"/>
                </a:solidFill>
              </a:rPr>
              <a:t>- </a:t>
            </a:r>
            <a:r>
              <a:rPr lang="ru-RU" b="1" i="1" dirty="0" smtClean="0">
                <a:solidFill>
                  <a:srgbClr val="7030A0"/>
                </a:solidFill>
              </a:rPr>
              <a:t>организовывать действия, поведение детей. Правила могут запрещать, разрешать, предписывать что-то детям в игре, делать игру занимательной. 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Игровые действия </a:t>
            </a:r>
            <a:r>
              <a:rPr lang="ru-RU" b="1" i="1" dirty="0" smtClean="0">
                <a:solidFill>
                  <a:srgbClr val="7030A0"/>
                </a:solidFill>
              </a:rPr>
              <a:t>составляют основу дидактической игры,  являясь как бы рисунком сюжета игры.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Памятка воспитателю при руководстве дидактическими играми детей 3-4 лет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3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Воспитателю необходимо хорошо знать  возрастные особенности детей: ребенок становится активнее, действия его сложнее и многообразнее, возрастает стремление утвердиться: « Я сам! ».</a:t>
            </a:r>
          </a:p>
          <a:p>
            <a:pPr lvl="3"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Но внимание малыша ещё неустойчиво, он быстро отвлекается. Решение же задачи в дидактических играх требует от него больших , чем в других играх, устойчивости внимания, усиленной мыслительной деятельности. Отсюда для маленького ребёнка возникают известные трудности.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 Преодолеть их можно через занимательность в обучении, т.е. использование дидактических игр ,повышающих интерес малыша к знаниям, и, прежде всего , дидактической игрушки, которая привлекает внимание яркостью, интересным содержанием.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При проведении дидактической игры с детьми младшего возраста воспитатель объясняет правила по ходу игры. 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 Большую требовательность воспитателю нужно предъявлять своим жестам, мимике.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Для того чтобы игра проходила успешнее, педагог должен подготовить детей к игре: обязательно до игры познакомить их с предметами, которые будут использованы, с их свойствами, изображениями на картинках.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7030A0"/>
                </a:solidFill>
              </a:rPr>
              <a:t> Подводя итоги игры с детьми младшего возраста, воспитатель ,как правило отмечает только положительные стороны: играли дружно , научились( указав конкретно) делать, убрали на место игрушки.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Игры с предметами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10014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Пирамидки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Вкладыши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Сортеры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Бочата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Мозаика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Шнуровка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Кубики с картинками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Чудесный мешочек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Лего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Наборы овощей и фруктов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Набор домашних животных с детенышами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Наборы чайной и столовой посуды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Куклы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8437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649914"/>
            <a:ext cx="3528392" cy="28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Настольно- печатные игры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35758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Лото (игрушки)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Чей малыш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Весёлый зоопарк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Половинки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Парочки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Времена года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Веселые цвета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Пазлы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Собери снеговика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Геометрические фигуры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Я и моя мама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Транспорт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528392" cy="288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Словесные игры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3500462" cy="45974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2">
              <a:lnSpc>
                <a:spcPct val="120000"/>
              </a:lnSpc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Игры с пальчиками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Вороны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Курочка- рябушечка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Солнечные зайчики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На птичьем дворе 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Солнышко и дождик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Заинька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Угадай, кто позвал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76525"/>
            <a:ext cx="33478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62125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48072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noFill/>
                  <a:prstDash val="solid"/>
                </a:ln>
                <a:solidFill>
                  <a:srgbClr val="7030A0"/>
                </a:solidFill>
              </a:rPr>
              <a:t>Дидактические игры — одно из средств воспитания и обучения детей дошкольного возраста. </a:t>
            </a:r>
          </a:p>
          <a:p>
            <a:pPr algn="ctr"/>
            <a:r>
              <a:rPr lang="ru-RU" sz="2400" b="1" i="1" dirty="0" smtClean="0">
                <a:ln>
                  <a:noFill/>
                  <a:prstDash val="solid"/>
                </a:ln>
                <a:solidFill>
                  <a:srgbClr val="7030A0"/>
                </a:solidFill>
              </a:rPr>
              <a:t>Огромный вклад в разработку  теории игры внесла Н. К. Крупская. Она придавала большое значение игре, как одному из средств воспитания и формирования личности  детей.</a:t>
            </a:r>
          </a:p>
          <a:p>
            <a:pPr algn="ctr"/>
            <a:r>
              <a:rPr lang="ru-RU" sz="2400" b="1" i="1" dirty="0" smtClean="0">
                <a:ln>
                  <a:noFill/>
                  <a:prstDash val="solid"/>
                </a:ln>
                <a:solidFill>
                  <a:srgbClr val="C00000"/>
                </a:solidFill>
              </a:rPr>
              <a:t>«Игра для них - учёба, игра для них - труд, игра для них — серьезная форма воспитания. Игра для дошкольников — способ познания окружающего. Играя, он изучает цвета, форму, свойства материала, пространственные отношения, числовые отношения, изучает растения, животных</a:t>
            </a:r>
            <a:r>
              <a:rPr lang="ru-RU" sz="2400" dirty="0" smtClean="0">
                <a:ln>
                  <a:noFill/>
                  <a:prstDash val="solid"/>
                </a:ln>
                <a:solidFill>
                  <a:srgbClr val="C00000"/>
                </a:solidFill>
              </a:rPr>
              <a:t>».</a:t>
            </a:r>
            <a:endParaRPr lang="ru-RU" sz="2400" dirty="0">
              <a:ln>
                <a:noFill/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501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Дидактические игры  во второй младшей группе </vt:lpstr>
      <vt:lpstr>С помощью дидактической игры воспитатель осуществляет сенсорное воспитание детей, развивает познавательные процессы (любознательность, понимание взаимосвязи простейших явлений и т.д).Он использует игру как средство развития мышления, речи, воображения, памяти, расширения и закрепления представлений об окружающей жизни.</vt:lpstr>
      <vt:lpstr>      Классификация дидактических игр : с игрушками и предметами -в них используются игрушки и реальные предметы. Играя с ними , дети учатся сравнивать, устанавливать сходство и различие предметов. настольно- печатные – разнообразны по видам: лото, домино, парные картинки.  словесные- построены на словах и действиях окружающих.                       </vt:lpstr>
      <vt:lpstr>Обязательными структурными элементами дидактической игры являются: обучающая и воспитывающая задача, правила и игровые действия. </vt:lpstr>
      <vt:lpstr>Памятка воспитателю при руководстве дидактическими играми детей 3-4 лет</vt:lpstr>
      <vt:lpstr>Игры с предметами</vt:lpstr>
      <vt:lpstr>Настольно- печатные игры</vt:lpstr>
      <vt:lpstr>Словесные игры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 во второй младшей группе</dc:title>
  <dc:creator>admin</dc:creator>
  <cp:lastModifiedBy>User</cp:lastModifiedBy>
  <cp:revision>68</cp:revision>
  <dcterms:created xsi:type="dcterms:W3CDTF">2013-03-31T12:16:41Z</dcterms:created>
  <dcterms:modified xsi:type="dcterms:W3CDTF">2014-11-06T17:59:01Z</dcterms:modified>
</cp:coreProperties>
</file>