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1" r:id="rId8"/>
    <p:sldId id="257" r:id="rId9"/>
    <p:sldId id="258" r:id="rId10"/>
    <p:sldId id="259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97CD"/>
    <a:srgbClr val="F6F96B"/>
    <a:srgbClr val="A5FDA1"/>
    <a:srgbClr val="53B964"/>
    <a:srgbClr val="C95643"/>
    <a:srgbClr val="0C1CB4"/>
    <a:srgbClr val="82F3F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7" autoAdjust="0"/>
  </p:normalViewPr>
  <p:slideViewPr>
    <p:cSldViewPr>
      <p:cViewPr varScale="1">
        <p:scale>
          <a:sx n="75" d="100"/>
          <a:sy n="75" d="100"/>
        </p:scale>
        <p:origin x="-3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BA5F-19C4-4406-99BD-8D6BD7A89F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39F-DE65-423A-AD0C-048731EE5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BA5F-19C4-4406-99BD-8D6BD7A89F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39F-DE65-423A-AD0C-048731EE5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BA5F-19C4-4406-99BD-8D6BD7A89F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39F-DE65-423A-AD0C-048731EE5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BA5F-19C4-4406-99BD-8D6BD7A89F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39F-DE65-423A-AD0C-048731EE5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BA5F-19C4-4406-99BD-8D6BD7A89F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39F-DE65-423A-AD0C-048731EE5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BA5F-19C4-4406-99BD-8D6BD7A89F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39F-DE65-423A-AD0C-048731EE5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BA5F-19C4-4406-99BD-8D6BD7A89F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39F-DE65-423A-AD0C-048731EE5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BA5F-19C4-4406-99BD-8D6BD7A89F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39F-DE65-423A-AD0C-048731EE5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BA5F-19C4-4406-99BD-8D6BD7A89F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39F-DE65-423A-AD0C-048731EE5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BA5F-19C4-4406-99BD-8D6BD7A89F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39F-DE65-423A-AD0C-048731EE5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BA5F-19C4-4406-99BD-8D6BD7A89F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39F-DE65-423A-AD0C-048731EE5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F3F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BA5F-19C4-4406-99BD-8D6BD7A89F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239F-DE65-423A-AD0C-048731EE5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audio" Target="../media/audio1.wav"/><Relationship Id="rId21" Type="http://schemas.openxmlformats.org/officeDocument/2006/relationships/slide" Target="slide19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audio" Target="../media/audio2.wav"/><Relationship Id="rId25" Type="http://schemas.openxmlformats.org/officeDocument/2006/relationships/slide" Target="slide23.xml"/><Relationship Id="rId2" Type="http://schemas.openxmlformats.org/officeDocument/2006/relationships/slide" Target="slide2.xml"/><Relationship Id="rId16" Type="http://schemas.openxmlformats.org/officeDocument/2006/relationships/slide" Target="slide15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2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9.xml"/><Relationship Id="rId19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0.xml"/><Relationship Id="rId27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8172480" cy="1357321"/>
          </a:xfrm>
          <a:solidFill>
            <a:srgbClr val="00CCFF"/>
          </a:solidFill>
        </p:spPr>
        <p:txBody>
          <a:bodyPr/>
          <a:lstStyle/>
          <a:p>
            <a:r>
              <a:rPr lang="ru-RU" dirty="0" smtClean="0"/>
              <a:t>Сказочная викторина.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143116"/>
            <a:ext cx="3857652" cy="571504"/>
          </a:xfrm>
          <a:solidFill>
            <a:srgbClr val="0C1CB4"/>
          </a:solidFill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Сказки Г.Х.Андерсена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14348" y="2857496"/>
            <a:ext cx="3857652" cy="5715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Сказки Братьев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Гримм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14348" y="3571876"/>
            <a:ext cx="3857652" cy="57150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Сказки Ш.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Перо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14348" y="4286256"/>
            <a:ext cx="3857652" cy="57150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Сказки </a:t>
            </a:r>
            <a:r>
              <a:rPr lang="ru-RU" sz="3200" dirty="0" smtClean="0"/>
              <a:t>Р.Киплинга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14348" y="5000636"/>
            <a:ext cx="3857652" cy="57150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Сказки </a:t>
            </a:r>
            <a:r>
              <a:rPr lang="ru-RU" sz="3200" dirty="0" err="1" smtClean="0"/>
              <a:t>А.А.Милн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143116"/>
            <a:ext cx="714380" cy="571504"/>
          </a:xfrm>
          <a:prstGeom prst="rect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143116"/>
            <a:ext cx="714380" cy="571504"/>
          </a:xfrm>
          <a:prstGeom prst="rect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2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2143116"/>
            <a:ext cx="714380" cy="571504"/>
          </a:xfrm>
          <a:prstGeom prst="rect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3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29520" y="2143116"/>
            <a:ext cx="714380" cy="571504"/>
          </a:xfrm>
          <a:prstGeom prst="rect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4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43900" y="2143116"/>
            <a:ext cx="714380" cy="571504"/>
          </a:xfrm>
          <a:prstGeom prst="rect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5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4286256"/>
            <a:ext cx="714380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43900" y="5000636"/>
            <a:ext cx="714380" cy="5715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5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9520" y="5000636"/>
            <a:ext cx="714380" cy="5715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4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5000636"/>
            <a:ext cx="714380" cy="5715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3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5000636"/>
            <a:ext cx="714380" cy="5715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2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5000636"/>
            <a:ext cx="714380" cy="5715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43900" y="2857496"/>
            <a:ext cx="714380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5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72462" y="3571876"/>
            <a:ext cx="785818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5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29520" y="3571876"/>
            <a:ext cx="714380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4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3571876"/>
            <a:ext cx="714380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3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3571876"/>
            <a:ext cx="714380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2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86380" y="3571876"/>
            <a:ext cx="714380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43900" y="4286256"/>
            <a:ext cx="714380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5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4286256"/>
            <a:ext cx="714380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4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15140" y="4286256"/>
            <a:ext cx="714380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3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4286256"/>
            <a:ext cx="714380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2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86380" y="2857496"/>
            <a:ext cx="714380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2857496"/>
            <a:ext cx="714380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2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15140" y="2857496"/>
            <a:ext cx="714380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3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29520" y="2857496"/>
            <a:ext cx="714380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4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4" name="Управляющая кнопка: справка 33">
            <a:hlinkClick r:id="rId2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5500694" y="271462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правка 34">
            <a:hlinkClick r:id="rId4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6215074" y="271462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правка 35">
            <a:hlinkClick r:id="rId5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6929454" y="2714620"/>
            <a:ext cx="285752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правка 36">
            <a:hlinkClick r:id="rId6" action="ppaction://hlinksldjump" highlightClick="1"/>
          </p:cNvPr>
          <p:cNvSpPr/>
          <p:nvPr/>
        </p:nvSpPr>
        <p:spPr>
          <a:xfrm>
            <a:off x="7643834" y="2714620"/>
            <a:ext cx="285752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правка 37">
            <a:hlinkClick r:id="rId7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8286776" y="2714620"/>
            <a:ext cx="428628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правка 38">
            <a:hlinkClick r:id="rId8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5500694" y="342900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справка 39">
            <a:hlinkClick r:id="rId9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6215074" y="342900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справка 40">
            <a:hlinkClick r:id="rId10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6858016" y="3429000"/>
            <a:ext cx="428628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правка 41">
            <a:hlinkClick r:id="rId11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7643834" y="342900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правка 42">
            <a:hlinkClick r:id="rId12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8358214" y="342900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справка 43">
            <a:hlinkClick r:id="rId13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5500694" y="414338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справка 44">
            <a:hlinkClick r:id="rId14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6143636" y="414338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правка 45">
            <a:hlinkClick r:id="rId15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6929454" y="414338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справка 46">
            <a:hlinkClick r:id="rId16" action="ppaction://hlinksldjump" highlightClick="1">
              <a:snd r:embed="rId17" name="laser.wav" builtIn="1"/>
            </a:hlinkClick>
          </p:cNvPr>
          <p:cNvSpPr/>
          <p:nvPr/>
        </p:nvSpPr>
        <p:spPr>
          <a:xfrm>
            <a:off x="7643834" y="414338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справка 47">
            <a:hlinkClick r:id="rId18" action="ppaction://hlinksldjump" highlightClick="1">
              <a:snd r:embed="rId17" name="laser.wav" builtIn="1"/>
            </a:hlinkClick>
          </p:cNvPr>
          <p:cNvSpPr/>
          <p:nvPr/>
        </p:nvSpPr>
        <p:spPr>
          <a:xfrm>
            <a:off x="8358214" y="414338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справка 48">
            <a:hlinkClick r:id="rId19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5500694" y="485776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справка 49">
            <a:hlinkClick r:id="rId20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6215074" y="485776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справка 50">
            <a:hlinkClick r:id="rId21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6929454" y="4857760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справка 51">
            <a:hlinkClick r:id="rId22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7572396" y="4857760"/>
            <a:ext cx="428628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справка 52">
            <a:hlinkClick r:id="rId23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8286776" y="4857760"/>
            <a:ext cx="428628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правка 53">
            <a:hlinkClick r:id="rId24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5500694" y="5643578"/>
            <a:ext cx="357190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справка 54">
            <a:hlinkClick r:id="rId25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6143636" y="5643578"/>
            <a:ext cx="428628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справка 55">
            <a:hlinkClick r:id="rId26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6858016" y="5643578"/>
            <a:ext cx="428628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правка 56">
            <a:hlinkClick r:id="rId27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7572396" y="5643578"/>
            <a:ext cx="428628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справка 57">
            <a:hlinkClick r:id="rId28" action="ppaction://hlinksldjump" highlightClick="1">
              <a:snd r:embed="rId3" name="wind.wav" builtIn="1"/>
            </a:hlinkClick>
          </p:cNvPr>
          <p:cNvSpPr/>
          <p:nvPr/>
        </p:nvSpPr>
        <p:spPr>
          <a:xfrm>
            <a:off x="8358214" y="5643578"/>
            <a:ext cx="428628" cy="1428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5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какой сказке </a:t>
            </a:r>
            <a:r>
              <a:rPr lang="ru-RU" dirty="0" smtClean="0"/>
              <a:t>все </a:t>
            </a:r>
            <a:r>
              <a:rPr lang="ru-RU" dirty="0" smtClean="0"/>
              <a:t>звери пели песни?</a:t>
            </a:r>
            <a:endParaRPr lang="ru-RU" dirty="0"/>
          </a:p>
        </p:txBody>
      </p:sp>
      <p:pic>
        <p:nvPicPr>
          <p:cNvPr id="16386" name="Picture 2" descr="Иллюстрация 6 из 17 для Бременские музыканты (+DVD) - Ливанов, Ковалевская Лабиринт - книги. Источник: G Oksan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7CEE1"/>
              </a:clrFrom>
              <a:clrTo>
                <a:srgbClr val="C7CE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857364"/>
            <a:ext cx="6381750" cy="42148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6286520"/>
            <a:ext cx="6000792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Бременские</a:t>
            </a:r>
            <a:r>
              <a:rPr lang="ru-RU" sz="2400" dirty="0" smtClean="0">
                <a:solidFill>
                  <a:schemeClr val="tx1"/>
                </a:solidFill>
              </a:rPr>
              <a:t> музыканты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14380" cy="57148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5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У какого героя было написано на поясе «Побил семерых одним махом»?</a:t>
            </a:r>
            <a:endParaRPr lang="ru-RU" dirty="0"/>
          </a:p>
        </p:txBody>
      </p:sp>
      <p:pic>
        <p:nvPicPr>
          <p:cNvPr id="17410" name="Picture 2" descr="Сообщество иллюстраторов / Иллюстрации / Курдюмова Елена / Храбрый портняж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285860"/>
            <a:ext cx="7143750" cy="52673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6143644"/>
            <a:ext cx="5929354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Храбрый портняжка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14380" cy="57148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F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какой сказке главный герой ходил в сапогах и шляпе?</a:t>
            </a:r>
            <a:endParaRPr lang="ru-RU" dirty="0"/>
          </a:p>
        </p:txBody>
      </p:sp>
      <p:pic>
        <p:nvPicPr>
          <p:cNvPr id="24578" name="Picture 2" descr="www.xsp.ru * Просмотр темы - Кот в сапогах, Папа Карло и Сне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500174"/>
            <a:ext cx="3943344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6286520"/>
            <a:ext cx="4286280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Кот в сапогах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14380" cy="57148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F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Из какой сказки девочка </a:t>
            </a:r>
            <a:r>
              <a:rPr lang="ru-RU" dirty="0" smtClean="0"/>
              <a:t>несла, через лес, </a:t>
            </a:r>
            <a:r>
              <a:rPr lang="ru-RU" dirty="0" smtClean="0"/>
              <a:t>пирожки для бабушки?</a:t>
            </a:r>
            <a:endParaRPr lang="ru-RU" dirty="0"/>
          </a:p>
        </p:txBody>
      </p:sp>
      <p:pic>
        <p:nvPicPr>
          <p:cNvPr id="25602" name="Picture 2" descr="Красная шапочка - Светлана Александровна Пивен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14"/>
          <a:stretch>
            <a:fillRect/>
          </a:stretch>
        </p:blipFill>
        <p:spPr bwMode="auto">
          <a:xfrm>
            <a:off x="2786050" y="1571612"/>
            <a:ext cx="3571875" cy="4572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6357958"/>
            <a:ext cx="4357718" cy="357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Красная шапочка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85818" cy="57148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F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Какой мальчик сыпал крошки хлеба выходя из дома, чтобы по ним вернуться домой?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6429396"/>
            <a:ext cx="4357718" cy="2857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Мальчик с пальчик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6628" name="Picture 4" descr="Детская фото книга для мальчика - Мой первый год. 18-Март-20…"/>
          <p:cNvPicPr>
            <a:picLocks noChangeAspect="1" noChangeArrowheads="1"/>
          </p:cNvPicPr>
          <p:nvPr/>
        </p:nvPicPr>
        <p:blipFill>
          <a:blip r:embed="rId2"/>
          <a:srcRect l="6452" t="29641" r="16129"/>
          <a:stretch>
            <a:fillRect/>
          </a:stretch>
        </p:blipFill>
        <p:spPr bwMode="auto">
          <a:xfrm>
            <a:off x="2928926" y="2143116"/>
            <a:ext cx="3429024" cy="4069834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85818" cy="57148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какой сказке девочка носила шкуру животного?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6357958"/>
            <a:ext cx="4286280" cy="357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Ослиная шкура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Ослиная шкура (с наклейками) Чего только не случается с принцессами в сказках. Принцесса надела на себя ослиную шкуру, вымазалас"/>
          <p:cNvPicPr>
            <a:picLocks noChangeAspect="1" noChangeArrowheads="1"/>
          </p:cNvPicPr>
          <p:nvPr/>
        </p:nvPicPr>
        <p:blipFill>
          <a:blip r:embed="rId2"/>
          <a:srcRect l="23404" t="22913" r="21277" b="6710"/>
          <a:stretch>
            <a:fillRect/>
          </a:stretch>
        </p:blipFill>
        <p:spPr bwMode="auto">
          <a:xfrm>
            <a:off x="3143240" y="1571611"/>
            <a:ext cx="2857520" cy="4725899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357958"/>
            <a:ext cx="714380" cy="500042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F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какой сказке был самый вкусный сладки и съедобный дом?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6357958"/>
            <a:ext cx="4286280" cy="357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Пряничный домик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mtdata.ru/u5/photo60C3/20659331065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715000" cy="39433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14380" cy="57148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какой сказке человеческий </a:t>
            </a:r>
            <a:r>
              <a:rPr lang="ru-RU" dirty="0" err="1" smtClean="0"/>
              <a:t>детенышь</a:t>
            </a:r>
            <a:r>
              <a:rPr lang="ru-RU" dirty="0" smtClean="0"/>
              <a:t> жил в джунглях?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6286520"/>
            <a:ext cx="4357718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Маугли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3794" name="Picture 2" descr="http://nibler.ru/uploads/users/2012-02-07/%D0%BC%D1%83%D0%BB%D1%8C%D1%82%D1%84%D0%B8%D0%BB%D1%8C%D0%BC%D0%BE%D0%B2-%D1%81%D1%82%D0%B0%D1%80%D1%8B%D1%85-%D1%84%D1%80%D0%B0%D0%B7%D1%8B-%D1%8D%D1%82%D0%BE%20%D0%B8%D0%BD%D1%82%D0%B5%D1%80%D0%B5%D1%81%D0%BD%D0%BE-%D0%BF%D0%BE%D0%B7%D0%BD%D0%B0%D0%B2%D0%B0%D1%82%D0%B5%D0%BB%D1%8C%D0%BD%D0%BE-%D0%BA%D0%B0%D1%80%D1%82%D0%B8%D0%BD%D0%BA%D0%B8_2184878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096000" cy="457200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14380" cy="5714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Как звали удава в сказке </a:t>
            </a:r>
            <a:r>
              <a:rPr lang="ru-RU" dirty="0" err="1" smtClean="0"/>
              <a:t>Маугли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6357958"/>
            <a:ext cx="428628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Ка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://parttv.ru/uploads/posts/2012-12/1356327485_maugl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394" y="1641623"/>
            <a:ext cx="5734126" cy="4216269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85818" cy="5714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 звали пантеру из сказки </a:t>
            </a:r>
            <a:r>
              <a:rPr lang="ru-RU" dirty="0" err="1" smtClean="0"/>
              <a:t>Маугли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6286520"/>
            <a:ext cx="4357718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Багира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://kinoshljapa.net/uploads/1304455888_maugli.cd1.0-08-51.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163" y="1571612"/>
            <a:ext cx="5721505" cy="428628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14380" cy="5714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C1CB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На </a:t>
            </a:r>
            <a:r>
              <a:rPr lang="ru-RU" dirty="0" smtClean="0"/>
              <a:t>ком, </a:t>
            </a:r>
            <a:r>
              <a:rPr lang="ru-RU" dirty="0" smtClean="0"/>
              <a:t>жаба хотела женить своего сына?</a:t>
            </a:r>
            <a:endParaRPr lang="ru-RU" dirty="0"/>
          </a:p>
        </p:txBody>
      </p:sp>
      <p:pic>
        <p:nvPicPr>
          <p:cNvPr id="19460" name="Picture 4" descr="Дюймовочка В конце книги - словарик. Если вы хотите реально помочь ребенку быстро освоить грамматику и лексику, а также привить"/>
          <p:cNvPicPr>
            <a:picLocks noChangeAspect="1" noChangeArrowheads="1"/>
          </p:cNvPicPr>
          <p:nvPr/>
        </p:nvPicPr>
        <p:blipFill>
          <a:blip r:embed="rId2"/>
          <a:srcRect l="13750" r="10000" b="13934"/>
          <a:stretch>
            <a:fillRect/>
          </a:stretch>
        </p:blipFill>
        <p:spPr bwMode="auto">
          <a:xfrm>
            <a:off x="1714480" y="1357298"/>
            <a:ext cx="5715040" cy="45720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6286520"/>
            <a:ext cx="5786478" cy="428628"/>
          </a:xfrm>
          <a:prstGeom prst="rect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Дюймовочка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15082"/>
            <a:ext cx="714380" cy="642918"/>
          </a:xfrm>
          <a:prstGeom prst="actionButtonHome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какой сказке кота должны были похвалить три раза, чтобы ему наливали три раза в день молока, до скончании века?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6286520"/>
            <a:ext cx="4357718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Кот гулявший сам по себе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22" name="Picture 2" descr="http://a2.tcdn.ru/assets/att/d1/7b/802647_20786_1264075_kot.kotoryi.guljal.sam.po.sebe.avi.imag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878" y="2571744"/>
            <a:ext cx="4857784" cy="364333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215338" y="6286520"/>
            <a:ext cx="714380" cy="5714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Самый знаменитый сказочный мангуст?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6286520"/>
            <a:ext cx="4286280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Рики-Тики-Тави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s3.afisha.net/Afisha7Files/UGPhotos/090407125222/090407162237/p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1"/>
            <a:ext cx="5572164" cy="430914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85818" cy="5714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какой сказке главный герой любил кушать мед?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6357958"/>
            <a:ext cx="4357718" cy="357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Винни</a:t>
            </a:r>
            <a:r>
              <a:rPr lang="ru-RU" sz="2400" dirty="0" smtClean="0">
                <a:solidFill>
                  <a:schemeClr val="tx1"/>
                </a:solidFill>
              </a:rPr>
              <a:t> Пух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8914" name="Picture 2" descr="http://www.peoples.ru/art/literature/characters/winnie-the-pooh/winnie-the-pooh_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643050"/>
            <a:ext cx="4357718" cy="4429156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357958"/>
            <a:ext cx="714380" cy="500042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Кто в сказке </a:t>
            </a:r>
            <a:r>
              <a:rPr lang="ru-RU" dirty="0" err="1" smtClean="0"/>
              <a:t>Винни</a:t>
            </a:r>
            <a:r>
              <a:rPr lang="ru-RU" dirty="0" smtClean="0"/>
              <a:t> Пуха, был самый мудрый?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6357958"/>
            <a:ext cx="4357718" cy="357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Сова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://pazlov.net/3048-large/pazl-malysham-vinni-puh-sova-bolshoy-derevjannyy-adex-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643050"/>
            <a:ext cx="4286280" cy="428628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14380" cy="571480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Кто был самым умным, в сказке </a:t>
            </a:r>
            <a:r>
              <a:rPr lang="ru-RU" dirty="0" err="1" smtClean="0"/>
              <a:t>Винни</a:t>
            </a:r>
            <a:r>
              <a:rPr lang="ru-RU" dirty="0" smtClean="0"/>
              <a:t> Пуха?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6357958"/>
            <a:ext cx="4286280" cy="357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Кролик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6866" name="Picture 2" descr="http://www.valday-service.ru/blog/wp-content/uploads/2009/12/%D0%B7%D0%B0%D1%8F%D1%8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8E5"/>
              </a:clrFrom>
              <a:clrTo>
                <a:srgbClr val="E6E8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571612"/>
            <a:ext cx="2798406" cy="435771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14380" cy="571480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 звали самого лучшего друга </a:t>
            </a:r>
            <a:r>
              <a:rPr lang="ru-RU" dirty="0" err="1" smtClean="0"/>
              <a:t>Винни</a:t>
            </a:r>
            <a:r>
              <a:rPr lang="ru-RU" dirty="0" smtClean="0"/>
              <a:t> Пуха?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6286520"/>
            <a:ext cx="4286280" cy="357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Пятачек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5842" name="Picture 2" descr="http://videoblock.info/images/albums/vinni_pux_4_2/ph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4071966" cy="4500594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85818" cy="571480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какой сказке принцесса все время ревела?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6357958"/>
            <a:ext cx="4357718" cy="357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Принцесса </a:t>
            </a:r>
            <a:r>
              <a:rPr lang="ru-RU" sz="2400" dirty="0" err="1" smtClean="0">
                <a:solidFill>
                  <a:schemeClr val="tx1"/>
                </a:solidFill>
              </a:rPr>
              <a:t>Несмеяна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4818" name="Picture 2" descr="http://oskazkax.ru/uploads/posts/2012-11/1352100527_princessa_nesmeiana_oskazkaxru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643050"/>
            <a:ext cx="3167068" cy="4509905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14380" cy="571480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C1CB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какой сказке мальчику заморозили сердце?</a:t>
            </a:r>
            <a:endParaRPr lang="ru-RU" dirty="0"/>
          </a:p>
        </p:txBody>
      </p:sp>
      <p:pic>
        <p:nvPicPr>
          <p:cNvPr id="20482" name="Picture 2" descr="Снежная королева, зима обои, фото,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315251" cy="4572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6357958"/>
            <a:ext cx="5857916" cy="357190"/>
          </a:xfrm>
          <a:prstGeom prst="rect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Снежная королева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14380" cy="571480"/>
          </a:xfrm>
          <a:prstGeom prst="actionButtonHome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0C1CB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какой сказке проверяли девушку что она принцесса, подложив ей что-то под матрацы?</a:t>
            </a:r>
            <a:endParaRPr lang="ru-RU" dirty="0"/>
          </a:p>
        </p:txBody>
      </p:sp>
      <p:pic>
        <p:nvPicPr>
          <p:cNvPr id="21506" name="Picture 2" descr="фотошаблон принцесса на горошине &quot; Скачать красивые картинки, обои, иконки, шаблоны сай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6124571" cy="42253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6357958"/>
            <a:ext cx="5072098" cy="357190"/>
          </a:xfrm>
          <a:prstGeom prst="rect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Принцесса на </a:t>
            </a:r>
            <a:r>
              <a:rPr lang="ru-RU" sz="2400" dirty="0" smtClean="0">
                <a:solidFill>
                  <a:schemeClr val="tx1"/>
                </a:solidFill>
              </a:rPr>
              <a:t>горошине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15082"/>
            <a:ext cx="714380" cy="642918"/>
          </a:xfrm>
          <a:prstGeom prst="actionButtonHome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C1CB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Какая героиня отдала свой голос в обмен на </a:t>
            </a:r>
            <a:r>
              <a:rPr lang="ru-RU" dirty="0" smtClean="0"/>
              <a:t>ноги?</a:t>
            </a:r>
            <a:endParaRPr lang="ru-RU" dirty="0"/>
          </a:p>
        </p:txBody>
      </p:sp>
      <p:pic>
        <p:nvPicPr>
          <p:cNvPr id="22530" name="Picture 2" descr="Надувной матрас Купить с доставкой My-shop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405" y="1428736"/>
            <a:ext cx="5877381" cy="44291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6357958"/>
            <a:ext cx="4286280" cy="357190"/>
          </a:xfrm>
          <a:prstGeom prst="rect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Русалочка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85818" cy="571480"/>
          </a:xfrm>
          <a:prstGeom prst="actionButtonHome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olidFill>
            <a:srgbClr val="0C1CB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Из какой сказки главный герой был с начало ужасно некрасив, а потом стал </a:t>
            </a:r>
            <a:r>
              <a:rPr lang="ru-RU" dirty="0" smtClean="0"/>
              <a:t>прекрасной птицей?</a:t>
            </a:r>
            <a:endParaRPr lang="ru-RU" dirty="0"/>
          </a:p>
        </p:txBody>
      </p:sp>
      <p:pic>
        <p:nvPicPr>
          <p:cNvPr id="23554" name="Picture 2" descr="Онлайн-кинотеатр от СОЮЗ Медиа Груп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834062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6286520"/>
            <a:ext cx="4286280" cy="428628"/>
          </a:xfrm>
          <a:prstGeom prst="rect">
            <a:avLst/>
          </a:prstGeom>
          <a:solidFill>
            <a:srgbClr val="0C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Гадкий утенок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5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Из какой сказки главные герои перебирались через ручей и все погибли?</a:t>
            </a:r>
            <a:endParaRPr lang="ru-RU" dirty="0"/>
          </a:p>
        </p:txBody>
      </p:sp>
      <p:pic>
        <p:nvPicPr>
          <p:cNvPr id="18434" name="Picture 2" descr="Сказки Братьев Гримм читать, слушать аудиосказки онлайн, илл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357718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6286520"/>
            <a:ext cx="4572032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Соломинка, уголек и боб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286776" y="6215082"/>
            <a:ext cx="714380" cy="500066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5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5400" dirty="0" smtClean="0"/>
              <a:t>У какой героине самые длинные волосы?</a:t>
            </a:r>
            <a:endParaRPr lang="ru-RU" sz="5400" dirty="0"/>
          </a:p>
        </p:txBody>
      </p:sp>
      <p:pic>
        <p:nvPicPr>
          <p:cNvPr id="1026" name="Picture 2" descr="Rapunzel Wallpapers - JoBSPapa.co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714488"/>
            <a:ext cx="3571900" cy="4357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6357958"/>
            <a:ext cx="571504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Рапунцель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14380" cy="57148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5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Какая героиня могла передвигаться на тыкве и мышах?</a:t>
            </a:r>
            <a:endParaRPr lang="ru-RU" dirty="0"/>
          </a:p>
        </p:txBody>
      </p:sp>
      <p:pic>
        <p:nvPicPr>
          <p:cNvPr id="15362" name="Picture 2" descr="Игры принцесса золушка &quot; есть много иг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932063"/>
            <a:ext cx="3286148" cy="49259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6286520"/>
            <a:ext cx="585791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Золушка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wind.wav" builtIn="1"/>
            </a:hlinkClick>
          </p:cNvPr>
          <p:cNvSpPr/>
          <p:nvPr/>
        </p:nvSpPr>
        <p:spPr>
          <a:xfrm>
            <a:off x="8143900" y="6286520"/>
            <a:ext cx="714380" cy="57148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349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Сказочная викторина.</vt:lpstr>
      <vt:lpstr>На ком, жаба хотела женить своего сына?</vt:lpstr>
      <vt:lpstr>В какой сказке мальчику заморозили сердце?</vt:lpstr>
      <vt:lpstr>В какой сказке проверяли девушку что она принцесса, подложив ей что-то под матрацы?</vt:lpstr>
      <vt:lpstr>Какая героиня отдала свой голос в обмен на ноги?</vt:lpstr>
      <vt:lpstr>Из какой сказки главный герой был с начало ужасно некрасив, а потом стал прекрасной птицей?</vt:lpstr>
      <vt:lpstr>Из какой сказки главные герои перебирались через ручей и все погибли?</vt:lpstr>
      <vt:lpstr> У какой героине самые длинные волосы?</vt:lpstr>
      <vt:lpstr>Какая героиня могла передвигаться на тыкве и мышах?</vt:lpstr>
      <vt:lpstr>В какой сказке все звери пели песни?</vt:lpstr>
      <vt:lpstr>У какого героя было написано на поясе «Побил семерых одним махом»?</vt:lpstr>
      <vt:lpstr>В какой сказке главный герой ходил в сапогах и шляпе?</vt:lpstr>
      <vt:lpstr>Из какой сказки девочка несла, через лес, пирожки для бабушки?</vt:lpstr>
      <vt:lpstr>Какой мальчик сыпал крошки хлеба выходя из дома, чтобы по ним вернуться домой?</vt:lpstr>
      <vt:lpstr>В какой сказке девочка носила шкуру животного?</vt:lpstr>
      <vt:lpstr>В какой сказке был самый вкусный сладки и съедобный дом?</vt:lpstr>
      <vt:lpstr>В какой сказке человеческий детенышь жил в джунглях?</vt:lpstr>
      <vt:lpstr>Как звали удава в сказке Маугли?</vt:lpstr>
      <vt:lpstr>Как звали пантеру из сказки Маугли?</vt:lpstr>
      <vt:lpstr>В какой сказке кота должны были похвалить три раза, чтобы ему наливали три раза в день молока, до скончании века?</vt:lpstr>
      <vt:lpstr>Самый знаменитый сказочный мангуст?</vt:lpstr>
      <vt:lpstr>В какой сказке главный герой любил кушать мед?</vt:lpstr>
      <vt:lpstr>Кто в сказке Винни Пуха, был самый мудрый?</vt:lpstr>
      <vt:lpstr>Кто был самым умным, в сказке Винни Пуха?</vt:lpstr>
      <vt:lpstr>Как звали самого лучшего друга Винни Пуха?</vt:lpstr>
      <vt:lpstr>В какой сказке принцесса все время ревела?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Сказочная викторина.</dc:title>
  <dc:creator>NHolodkova</dc:creator>
  <cp:lastModifiedBy>NHolodkova</cp:lastModifiedBy>
  <cp:revision>28</cp:revision>
  <dcterms:created xsi:type="dcterms:W3CDTF">2014-11-05T14:16:52Z</dcterms:created>
  <dcterms:modified xsi:type="dcterms:W3CDTF">2014-11-06T16:17:51Z</dcterms:modified>
</cp:coreProperties>
</file>