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6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Lucida Sans Unicode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Lucida Sans Unicode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Lucida Sans Unicode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Lucida Sans Unicode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Lucida Sans Unicode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Lucida Sans Unicode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Lucida Sans Unicode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Lucida Sans Unicode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Lucida Sans Unicode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62" autoAdjust="0"/>
  </p:normalViewPr>
  <p:slideViewPr>
    <p:cSldViewPr>
      <p:cViewPr>
        <p:scale>
          <a:sx n="40" d="100"/>
          <a:sy n="40" d="100"/>
        </p:scale>
        <p:origin x="-1584" y="-74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3298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70213" cy="4556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endParaRPr lang="ru-R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70212" cy="4556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endParaRPr lang="ru-RU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8685213"/>
            <a:ext cx="2970213" cy="4556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endParaRPr lang="ru-RU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fld id="{579DF26D-2C76-4400-BF86-C75C3026F7B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883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FD0CA31-BFEB-45EB-9E5E-75D45982CB6D}" type="slidenum">
              <a:rPr lang="ru-RU"/>
              <a:pPr/>
              <a:t>1</a:t>
            </a:fld>
            <a:endParaRPr lang="ru-RU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r>
              <a:rPr lang="ru-RU" dirty="0" smtClean="0"/>
              <a:t>Презентация воспитателя ГБОУ СОШ №121 дошкольного отделения 60А </a:t>
            </a:r>
            <a:r>
              <a:rPr lang="ru-RU" dirty="0" err="1" smtClean="0"/>
              <a:t>Дудицкой</a:t>
            </a:r>
            <a:r>
              <a:rPr lang="ru-RU" dirty="0" smtClean="0"/>
              <a:t> А.В.</a:t>
            </a:r>
            <a:endParaRPr lang="ru-R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2AC9BD0-C604-45A7-A6D7-906124BD74B7}" type="slidenum">
              <a:rPr lang="ru-RU"/>
              <a:pPr/>
              <a:t>10</a:t>
            </a:fld>
            <a:endParaRPr lang="ru-RU"/>
          </a:p>
        </p:txBody>
      </p:sp>
      <p:sp>
        <p:nvSpPr>
          <p:cNvPr id="286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A093543-E5ED-4626-BAC7-E52C66B8727E}" type="slidenum">
              <a:rPr lang="ru-RU"/>
              <a:pPr/>
              <a:t>2</a:t>
            </a:fld>
            <a:endParaRPr lang="ru-RU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3327DE7-08BD-4BC6-BB08-BCA72A395208}" type="slidenum">
              <a:rPr lang="ru-RU"/>
              <a:pPr/>
              <a:t>3</a:t>
            </a:fld>
            <a:endParaRPr lang="ru-RU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3A2D5E7-BB37-4B46-8EFC-9D0A31115436}" type="slidenum">
              <a:rPr lang="ru-RU"/>
              <a:pPr/>
              <a:t>4</a:t>
            </a:fld>
            <a:endParaRPr lang="ru-RU"/>
          </a:p>
        </p:txBody>
      </p:sp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0ABACE5-A798-47C7-86F8-28EDBB24013B}" type="slidenum">
              <a:rPr lang="ru-RU"/>
              <a:pPr/>
              <a:t>5</a:t>
            </a:fld>
            <a:endParaRPr lang="ru-RU"/>
          </a:p>
        </p:txBody>
      </p:sp>
      <p:sp>
        <p:nvSpPr>
          <p:cNvPr id="225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70E0EB4-8807-4E20-B422-122037471F9D}" type="slidenum">
              <a:rPr lang="ru-RU"/>
              <a:pPr/>
              <a:t>6</a:t>
            </a:fld>
            <a:endParaRPr lang="ru-RU"/>
          </a:p>
        </p:txBody>
      </p:sp>
      <p:sp>
        <p:nvSpPr>
          <p:cNvPr id="235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F1CCD0E-6D29-4BB8-AEAD-7E3C4D124AC3}" type="slidenum">
              <a:rPr lang="ru-RU"/>
              <a:pPr/>
              <a:t>7</a:t>
            </a:fld>
            <a:endParaRPr lang="ru-RU"/>
          </a:p>
        </p:txBody>
      </p:sp>
      <p:sp>
        <p:nvSpPr>
          <p:cNvPr id="245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699C388-85A5-406C-9875-B75C4C4FA083}" type="slidenum">
              <a:rPr lang="ru-RU"/>
              <a:pPr/>
              <a:t>8</a:t>
            </a:fld>
            <a:endParaRPr lang="ru-RU"/>
          </a:p>
        </p:txBody>
      </p:sp>
      <p:sp>
        <p:nvSpPr>
          <p:cNvPr id="266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898E640-DD15-4098-ABAF-485ED3439CA8}" type="slidenum">
              <a:rPr lang="ru-RU"/>
              <a:pPr/>
              <a:t>9</a:t>
            </a:fld>
            <a:endParaRPr lang="ru-RU"/>
          </a:p>
        </p:txBody>
      </p:sp>
      <p:sp>
        <p:nvSpPr>
          <p:cNvPr id="276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089AF81-9834-4FE6-BF5E-5A1F1CFF9F7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8E1DE99-D2AE-402B-84E6-AB2971C8F9D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DB00CE1-9F29-4F1D-9F87-2A59FD7CA0C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>
          <a:xfrm>
            <a:off x="457200" y="6245225"/>
            <a:ext cx="2132013" cy="47466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>
          <a:xfrm>
            <a:off x="3124200" y="6245225"/>
            <a:ext cx="2894013" cy="47466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>
          <a:xfrm>
            <a:off x="6553200" y="6245225"/>
            <a:ext cx="2132013" cy="474663"/>
          </a:xfrm>
        </p:spPr>
        <p:txBody>
          <a:bodyPr/>
          <a:lstStyle>
            <a:lvl1pPr>
              <a:defRPr/>
            </a:lvl1pPr>
          </a:lstStyle>
          <a:p>
            <a:fld id="{3479865A-EB49-4152-9256-9DB68D8DAD1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E73A562-BC06-47C8-BB77-6163D873D86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ECCB6A2-3FA5-47C7-A738-E926DD51F0F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971B687-B008-4F0D-A641-789925964BB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96DD937-FB69-4035-811A-5013EB5A85C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F279726-765F-4B7F-982A-2A67B36EC4C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87AE31E-53E2-40E1-8EB9-9D5F98BEF51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612FDBE-BF0D-4E06-A078-E4026A4EC33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7BCD918-0730-452A-BAC9-95525432A1B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2013" cy="4746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endParaRPr 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4013" cy="4746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9364F4D3-49F7-4A04-9742-ECC43D65D5D3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99"/>
          </a:solidFill>
          <a:latin typeface="+mj-lt"/>
          <a:ea typeface="+mj-ea"/>
          <a:cs typeface="+mj-cs"/>
        </a:defRPr>
      </a:lvl1pPr>
      <a:lvl2pPr marL="742950" indent="-28575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99"/>
          </a:solidFill>
          <a:latin typeface="Arial" charset="0"/>
          <a:cs typeface="Lucida Sans Unicode" charset="0"/>
        </a:defRPr>
      </a:lvl2pPr>
      <a:lvl3pPr marL="1143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99"/>
          </a:solidFill>
          <a:latin typeface="Arial" charset="0"/>
          <a:cs typeface="Lucida Sans Unicode" charset="0"/>
        </a:defRPr>
      </a:lvl3pPr>
      <a:lvl4pPr marL="1600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99"/>
          </a:solidFill>
          <a:latin typeface="Arial" charset="0"/>
          <a:cs typeface="Lucida Sans Unicode" charset="0"/>
        </a:defRPr>
      </a:lvl4pPr>
      <a:lvl5pPr marL="20574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99"/>
          </a:solidFill>
          <a:latin typeface="Arial" charset="0"/>
          <a:cs typeface="Lucida Sans Unicode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99"/>
          </a:solidFill>
          <a:latin typeface="Arial" charset="0"/>
          <a:cs typeface="Lucida Sans Unicode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99"/>
          </a:solidFill>
          <a:latin typeface="Arial" charset="0"/>
          <a:cs typeface="Lucida Sans Unicode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99"/>
          </a:solidFill>
          <a:latin typeface="Arial" charset="0"/>
          <a:cs typeface="Lucida Sans Unicode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99"/>
          </a:solidFill>
          <a:latin typeface="Arial" charset="0"/>
          <a:cs typeface="Lucida Sans Unicode" charset="0"/>
        </a:defRPr>
      </a:lvl9pPr>
    </p:titleStyle>
    <p:bodyStyle>
      <a:lvl1pPr marL="342900" indent="-342900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FFFFFF"/>
          </a:solidFill>
          <a:latin typeface="+mn-lt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FFFF"/>
          </a:solidFill>
          <a:latin typeface="+mn-lt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987675" y="692150"/>
            <a:ext cx="5468938" cy="2449513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7200" b="1" i="1" dirty="0" err="1" smtClean="0"/>
              <a:t>Квиллинг</a:t>
            </a:r>
            <a:r>
              <a:rPr lang="ru-RU" sz="7200" b="1" i="1" dirty="0" smtClean="0"/>
              <a:t>. </a:t>
            </a:r>
            <a:endParaRPr lang="ru-RU" sz="7200" b="1" i="1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3924300" y="3644900"/>
            <a:ext cx="4895850" cy="1512888"/>
          </a:xfrm>
          <a:prstGeom prst="rect">
            <a:avLst/>
          </a:prstGeom>
          <a:noFill/>
          <a:ln/>
        </p:spPr>
        <p:txBody>
          <a:bodyPr lIns="90000" tIns="46800" rIns="90000" bIns="46800"/>
          <a:lstStyle/>
          <a:p>
            <a:r>
              <a:rPr lang="ru-RU" sz="2800" dirty="0" smtClean="0"/>
              <a:t>Презентация воспитателя ГБОУ СОШ №121 ДО 60А </a:t>
            </a:r>
            <a:r>
              <a:rPr lang="ru-RU" sz="2800" dirty="0" err="1" smtClean="0"/>
              <a:t>Дудицкой</a:t>
            </a:r>
            <a:r>
              <a:rPr lang="ru-RU" sz="2800" dirty="0" smtClean="0"/>
              <a:t> А.В..</a:t>
            </a:r>
            <a:endParaRPr lang="ru-RU" dirty="0" smtClean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7088" y="188913"/>
            <a:ext cx="2376487" cy="25193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825" y="3213100"/>
            <a:ext cx="3529013" cy="22320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3419475" y="2420938"/>
            <a:ext cx="4321175" cy="368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>
                <a:solidFill>
                  <a:srgbClr val="FFFFFF"/>
                </a:solidFill>
              </a:rPr>
              <a:t>   Оригинальные поделки из бумаги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24075" y="188913"/>
            <a:ext cx="5184775" cy="64801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000108"/>
            <a:ext cx="5857916" cy="494961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0216" y="188640"/>
            <a:ext cx="6218063" cy="6270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211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0" y="260350"/>
            <a:ext cx="4125913" cy="2447925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4800" dirty="0"/>
              <a:t/>
            </a:r>
            <a:br>
              <a:rPr lang="ru-RU" sz="4800" dirty="0"/>
            </a:br>
            <a:endParaRPr lang="ru-RU" sz="4800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4402138" cy="3671888"/>
          </a:xfrm>
          <a:ln/>
        </p:spPr>
        <p:txBody>
          <a:bodyPr/>
          <a:lstStyle/>
          <a:p>
            <a:pPr marL="341313" indent="-341313">
              <a:spcBef>
                <a:spcPts val="600"/>
              </a:spcBef>
              <a:buClr>
                <a:srgbClr val="FFFFFF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400" b="1" i="1" dirty="0"/>
              <a:t>Бумажная филигрань – старинная техника обработки бумаги, распространенная и в наше время во многих европейских странах, в Соединенных штатах, где и получила название «</a:t>
            </a:r>
            <a:r>
              <a:rPr lang="ru-RU" sz="2400" b="1" i="1" dirty="0" err="1"/>
              <a:t>квиллинг</a:t>
            </a:r>
            <a:r>
              <a:rPr lang="ru-RU" sz="2400" b="1" i="1" dirty="0"/>
              <a:t>».</a:t>
            </a:r>
          </a:p>
          <a:p>
            <a:pPr marL="341313" indent="-341313">
              <a:spcBef>
                <a:spcPts val="600"/>
              </a:spcBef>
              <a:buClr>
                <a:srgbClr val="FFFFFF"/>
              </a:buClr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sz="2400" b="1" i="1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8263" y="3357563"/>
            <a:ext cx="3744912" cy="33115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4000"/>
              <a:t/>
            </a:r>
            <a:br>
              <a:rPr lang="ru-RU" sz="4000"/>
            </a:br>
            <a:endParaRPr lang="ru-RU" sz="400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580063" y="1125538"/>
            <a:ext cx="3563937" cy="5040312"/>
          </a:xfrm>
          <a:ln/>
        </p:spPr>
        <p:txBody>
          <a:bodyPr/>
          <a:lstStyle/>
          <a:p>
            <a:pPr indent="-341313">
              <a:spcBef>
                <a:spcPts val="45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2400" b="1" i="1"/>
              <a:t>    Техника квиллинга заключается в накручивании и моделировании с помощью маленького инструмента, называемого «катушка», бумажных полосок шириной в несколько миллиметров</a:t>
            </a:r>
            <a:r>
              <a:rPr lang="ru-RU" sz="1800" b="1" i="1"/>
              <a:t>.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404813"/>
            <a:ext cx="5184775" cy="60483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 i="1"/>
              <a:t>Основная техника. Формы.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1196975"/>
            <a:ext cx="3673475" cy="5327650"/>
          </a:xfrm>
          <a:ln/>
        </p:spPr>
        <p:txBody>
          <a:bodyPr/>
          <a:lstStyle/>
          <a:p>
            <a:pPr indent="-341313">
              <a:lnSpc>
                <a:spcPct val="90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2800"/>
              <a:t>   Все секреты и приемы получения самых разнообразных форм, используемых в квиллинге, от фантазийных до геометрических, почти всегда начинаются с простых круговых форм.</a:t>
            </a:r>
          </a:p>
          <a:p>
            <a:pPr marL="341313" indent="-339725">
              <a:lnSpc>
                <a:spcPct val="90000"/>
              </a:lnSpc>
              <a:spcBef>
                <a:spcPts val="700"/>
              </a:spcBef>
              <a:buClr>
                <a:srgbClr val="FFFFFF"/>
              </a:buClr>
              <a:buFont typeface="Arial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ru-RU" sz="280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67175" y="1125538"/>
            <a:ext cx="5076825" cy="55435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76250"/>
            <a:ext cx="8229600" cy="1728788"/>
          </a:xfrm>
          <a:ln/>
        </p:spPr>
        <p:txBody>
          <a:bodyPr/>
          <a:lstStyle/>
          <a:p>
            <a:pPr algn="l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800" i="1" dirty="0"/>
              <a:t/>
            </a:r>
            <a:br>
              <a:rPr lang="ru-RU" sz="1800" i="1" dirty="0"/>
            </a:br>
            <a:r>
              <a:rPr lang="ru-RU" sz="1800" i="1" dirty="0"/>
              <a:t/>
            </a:r>
            <a:br>
              <a:rPr lang="ru-RU" sz="1800" i="1" dirty="0"/>
            </a:br>
            <a:r>
              <a:rPr lang="ru-RU" sz="1800" b="1" i="1" dirty="0"/>
              <a:t>*БУМАГА ДЛЯ КВИЛЛИНГА</a:t>
            </a:r>
            <a:r>
              <a:rPr lang="ru-RU" sz="1800" b="1" dirty="0"/>
              <a:t> </a:t>
            </a:r>
            <a:r>
              <a:rPr lang="ru-RU" sz="1800" b="1" i="1" dirty="0"/>
              <a:t>ХОРОШЕГО КАЧАСТВА НЕ ДОЛЖНА БЫТЬ НИ СЛИШКОМ ЛЕГКОЙ, НИ СЛИШКОМ ТЯЖЕЛОЙ, ДОЛЖНА ХОРОШО НАКРУЧИВАТЬСЯ И ПОТОМ РАВНОМЕРНО ПРИОТКРЫВАТЬСЯ И СОХРАНЯТЬ ЗАДАННУЮ ФОРМУ.</a:t>
            </a:r>
            <a:br>
              <a:rPr lang="ru-RU" sz="1800" b="1" i="1" dirty="0"/>
            </a:br>
            <a:r>
              <a:rPr lang="ru-RU" sz="1800" b="1" i="1" dirty="0"/>
              <a:t>* МОЖНО ПОКРЫВАТЬ БУМАГУ ДЛЯ КВИЛЛИНГА ЛАКАМИ, ЗОЛОТИСТЫМИ ИЛИ СЕРЕБРИСТЫМИ АЭРОЗОЛЯМИ</a:t>
            </a:r>
            <a:r>
              <a:rPr lang="ru-RU" sz="1800" i="1" dirty="0"/>
              <a:t>.</a:t>
            </a:r>
            <a:br>
              <a:rPr lang="ru-RU" sz="1800" i="1" dirty="0"/>
            </a:br>
            <a:r>
              <a:rPr lang="ru-RU" sz="1800" i="1" dirty="0"/>
              <a:t/>
            </a:r>
            <a:br>
              <a:rPr lang="ru-RU" sz="1800" i="1" dirty="0"/>
            </a:br>
            <a:endParaRPr lang="ru-RU" sz="1800" i="1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2349500"/>
            <a:ext cx="8280400" cy="45085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4000" b="1" i="1"/>
              <a:t>МАЛЕНЬКИЕ ХИТРОСТИ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ln/>
        </p:spPr>
        <p:txBody>
          <a:bodyPr/>
          <a:lstStyle/>
          <a:p>
            <a:pPr indent="-341313">
              <a:lnSpc>
                <a:spcPct val="90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ru-RU"/>
          </a:p>
          <a:p>
            <a:pPr marL="341313" indent="-339725">
              <a:lnSpc>
                <a:spcPct val="90000"/>
              </a:lnSpc>
              <a:spcBef>
                <a:spcPts val="700"/>
              </a:spcBef>
              <a:buClr>
                <a:srgbClr val="FFFFFF"/>
              </a:buClr>
              <a:buFont typeface="Arial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ru-RU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2"/>
          </p:nvPr>
        </p:nvSpPr>
        <p:spPr>
          <a:xfrm>
            <a:off x="4741863" y="1196975"/>
            <a:ext cx="4151312" cy="5472113"/>
          </a:xfrm>
          <a:ln/>
        </p:spPr>
        <p:txBody>
          <a:bodyPr/>
          <a:lstStyle/>
          <a:p>
            <a:pPr marL="341313" indent="-341313">
              <a:lnSpc>
                <a:spcPct val="90000"/>
              </a:lnSpc>
              <a:spcBef>
                <a:spcPts val="450"/>
              </a:spcBef>
              <a:buClr>
                <a:srgbClr val="FFFFFF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1800"/>
              <a:t>Важно обращаться с полосками бумаги аккуратно, так, чтобы не создать складок, которые могут испортить работу.</a:t>
            </a:r>
          </a:p>
          <a:p>
            <a:pPr marL="341313" indent="-341313">
              <a:lnSpc>
                <a:spcPct val="90000"/>
              </a:lnSpc>
              <a:spcBef>
                <a:spcPts val="450"/>
              </a:spcBef>
              <a:buClr>
                <a:srgbClr val="FFFFFF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1800"/>
              <a:t>Предпочтительнее обрывать край полосок пальцами, а не обрезать ножницами, так как клей схватывается более равномерно на легких неровностях оборванного края, чем на ровном крае, обрезанном ножницами.</a:t>
            </a:r>
          </a:p>
          <a:p>
            <a:pPr marL="341313" indent="-341313">
              <a:lnSpc>
                <a:spcPct val="90000"/>
              </a:lnSpc>
              <a:spcBef>
                <a:spcPts val="450"/>
              </a:spcBef>
              <a:buClr>
                <a:srgbClr val="FFFFFF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1800"/>
              <a:t>Вытаскивая полоску бумаги из пачки, следует ее брать за оба конца. Хранить их лучше всего в коробках соответствующих размеров. Желательно чтобы емкость была снабжена перегородкой, которые позволят разделить цвета.</a:t>
            </a: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484313"/>
            <a:ext cx="4319588" cy="53736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dirty="0"/>
              <a:t>Оборудование.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ln/>
        </p:spPr>
        <p:txBody>
          <a:bodyPr/>
          <a:lstStyle/>
          <a:p>
            <a:pPr marL="341313" indent="-341313">
              <a:buClr>
                <a:srgbClr val="FFFFFF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/>
              <a:t>Пинцеты;</a:t>
            </a:r>
          </a:p>
          <a:p>
            <a:pPr marL="341313" indent="-341313">
              <a:buClr>
                <a:srgbClr val="FFFFFF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/>
              <a:t>Булавки;</a:t>
            </a:r>
          </a:p>
          <a:p>
            <a:pPr marL="341313" indent="-341313">
              <a:buClr>
                <a:srgbClr val="FFFFFF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/>
              <a:t>Линейки, карандаши, калька;</a:t>
            </a:r>
          </a:p>
          <a:p>
            <a:pPr marL="341313" indent="-341313">
              <a:buClr>
                <a:srgbClr val="FFFFFF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/>
              <a:t>Клей;</a:t>
            </a:r>
          </a:p>
          <a:p>
            <a:pPr marL="341313" indent="-341313">
              <a:buClr>
                <a:srgbClr val="FFFFFF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/>
              <a:t>Зубочистки.</a:t>
            </a: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04025" y="1412875"/>
            <a:ext cx="2339975" cy="22320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39975" y="4508500"/>
            <a:ext cx="2087563" cy="2016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9600" cy="1435100"/>
          </a:xfrm>
          <a:ln/>
        </p:spPr>
        <p:txBody>
          <a:bodyPr/>
          <a:lstStyle/>
          <a:p>
            <a:endParaRPr lang="ru-RU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188913"/>
            <a:ext cx="8280400" cy="640873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9600" cy="1435100"/>
          </a:xfrm>
          <a:ln/>
        </p:spPr>
        <p:txBody>
          <a:bodyPr/>
          <a:lstStyle/>
          <a:p>
            <a:endParaRPr lang="ru-RU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619625"/>
          </a:xfrm>
          <a:ln/>
        </p:spPr>
        <p:txBody>
          <a:bodyPr/>
          <a:lstStyle/>
          <a:p>
            <a:endParaRPr lang="ru-RU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0"/>
            <a:ext cx="8207375" cy="68580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"/>
        <a:cs typeface="Lucida Sans Unicode"/>
      </a:majorFont>
      <a:minorFont>
        <a:latin typeface="Arial"/>
        <a:ea typeface=""/>
        <a:cs typeface="Lucida Sans Unicode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Lucida Sans Unicod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Lucida Sans Unicode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227</Words>
  <Application>Microsoft Office PowerPoint</Application>
  <PresentationFormat>Экран (4:3)</PresentationFormat>
  <Paragraphs>31</Paragraphs>
  <Slides>12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Квиллинг. </vt:lpstr>
      <vt:lpstr> </vt:lpstr>
      <vt:lpstr> </vt:lpstr>
      <vt:lpstr>Основная техника. Формы.</vt:lpstr>
      <vt:lpstr>  *БУМАГА ДЛЯ КВИЛЛИНГА ХОРОШЕГО КАЧАСТВА НЕ ДОЛЖНА БЫТЬ НИ СЛИШКОМ ЛЕГКОЙ, НИ СЛИШКОМ ТЯЖЕЛОЙ, ДОЛЖНА ХОРОШО НАКРУЧИВАТЬСЯ И ПОТОМ РАВНОМЕРНО ПРИОТКРЫВАТЬСЯ И СОХРАНЯТЬ ЗАДАННУЮ ФОРМУ. * МОЖНО ПОКРЫВАТЬ БУМАГУ ДЛЯ КВИЛЛИНГА ЛАКАМИ, ЗОЛОТИСТЫМИ ИЛИ СЕРЕБРИСТЫМИ АЭРОЗОЛЯМИ.  </vt:lpstr>
      <vt:lpstr>МАЛЕНЬКИЕ ХИТРОСТИ</vt:lpstr>
      <vt:lpstr>Оборудование.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Диетическое питание</dc:title>
  <dc:creator>лгш</dc:creator>
  <cp:lastModifiedBy>Анна Дудицкая</cp:lastModifiedBy>
  <cp:revision>19</cp:revision>
  <cp:lastPrinted>1601-01-01T00:00:00Z</cp:lastPrinted>
  <dcterms:created xsi:type="dcterms:W3CDTF">2010-10-08T15:40:19Z</dcterms:created>
  <dcterms:modified xsi:type="dcterms:W3CDTF">2014-11-06T20:02:47Z</dcterms:modified>
</cp:coreProperties>
</file>