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66" r:id="rId8"/>
    <p:sldId id="263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47E799-53A3-4AE1-A753-F7C70BB68CCA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114607-0B4A-4512-A502-B3271B33A44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Познавательное развитие</a:t>
            </a:r>
          </a:p>
          <a:p>
            <a:r>
              <a:rPr lang="ru-RU" dirty="0"/>
              <a:t>Цель: дать детям представление об отношениях между взрослыми и детьми в семье; познакомить с кругом обязанностей членов семьи воспитывать доброе отношение к взрослым; стремиться заботиться друг о друге.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СЕМЬЯ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9" y="500044"/>
            <a:ext cx="778674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2. Релаксация: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-А теперь давайте подумаем, как будут встречать нас бабушка и дедушка, с каким настроением - грустным или весёлым? Обрадуются они нам или нет? Выберете настроения у себя на столе, с каким вас встречают дедушка и бабушка.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-Выбрали? Молодцы. Почему они нас встречают с весёлым настроением? Правильно, потому что они нас любят.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3. Музыкальная пауза: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Бабушка всегда встречает нас пирогами, давайте споём про пироги песенку.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-Я пеку, пеку, пеку,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Деткам всем по пирожку,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А для малой мамочки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Испеку два пряничка,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А ребяток позову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Пирожками угощу.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9"/>
            <a:ext cx="80724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4. Практическая часть: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-Бабушка уже старенькая, давайте ей поможем испечь пироги.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( Дети лепят пирожки.) Молодцы ребята, помогли бабушке много пирожков напекли.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5. Пальчиковая гимнастика: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-А теперь, мы с вами, поиграем с «семьёй» пальчиков.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-Этот пальчик- дедушка,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Этот пальчик- бабушка,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Этот пальчик- папочка,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Этот пальчик- мамочка!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Этот пальчик- Я,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Вот и вся моя семья!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Вот какая у нас дружная семья- бабушка, дедушке, папа, мама и я.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8"/>
            <a:ext cx="82153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Список использованной литературы: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1. Программа воспитания и обучения в детском саду «От рождения до школы» под ред. Н.Е </a:t>
            </a:r>
            <a:r>
              <a:rPr lang="ru-RU" sz="2800" dirty="0" err="1"/>
              <a:t>Вераксы</a:t>
            </a:r>
            <a:r>
              <a:rPr lang="ru-RU" sz="2800" dirty="0"/>
              <a:t>, Т.С. Комаровой, М.А. Васильевой – М. Мозаика – Синтез 2011г.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2. «Развитие игровой деятельности» во 2 мл. группе, Н.Ф. Губанова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3. Занятия по изобразительной деятельности в детском саду под ред. Т.С. Комаровой.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Ребята сегодня мы с вами поедим в гости к бабушке и дедушке в деревню.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-Ладушки, ладушки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Где были у бабушки.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у бабушки ладошки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морщинках собраны,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у бабушки ладошки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Добрые - при добрые.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-А кто же, поедет с нами? Кто будет шофёром? Кто поведёт нашу машину? Угадайте.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-Папа дома и всё исправно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Газ горит и не гаснет свет.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Папа в доме конечно главный,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Если мамы конечно нет…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-Папа будет вести </a:t>
            </a:r>
            <a:r>
              <a:rPr lang="ru-RU" dirty="0" smtClean="0"/>
              <a:t>машину</a:t>
            </a:r>
            <a:br>
              <a:rPr lang="ru-RU" dirty="0" smtClean="0"/>
            </a:br>
            <a:r>
              <a:rPr lang="ru-RU" dirty="0"/>
              <a:t>-А кто же ещё главный в доме?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Организационная часть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8aba8555ab9c0e223f5b2b16d9a713f8-42-144&amp;n=2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1500174"/>
            <a:ext cx="835824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ПАПА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9" y="1357298"/>
            <a:ext cx="842968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-Правильно! Конечно мама. Она нас любит, жалеет. Мама готовит для нас обед, стирает, убирает.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Вот и вся семья в сборе, папа, мама и дети, можно ехать. Сядем в машину.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0ecbb35e2522ed64f8843c1bafa049ae-78-144&amp;n=2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8598" y="1571612"/>
            <a:ext cx="8286839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6"/>
            <a:ext cx="63579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3200" dirty="0"/>
              <a:t>Мы едем, а у машины ревёт мотор. Как ревёт мотор у машины?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- Дыр – </a:t>
            </a:r>
            <a:r>
              <a:rPr lang="ru-RU" sz="3200" dirty="0" err="1"/>
              <a:t>р</a:t>
            </a:r>
            <a:r>
              <a:rPr lang="ru-RU" sz="3200" dirty="0"/>
              <a:t> – </a:t>
            </a:r>
            <a:r>
              <a:rPr lang="ru-RU" sz="3200" dirty="0" err="1"/>
              <a:t>р</a:t>
            </a:r>
            <a:r>
              <a:rPr lang="ru-RU" sz="3200" dirty="0"/>
              <a:t>- </a:t>
            </a:r>
            <a:r>
              <a:rPr lang="ru-RU" sz="3200" dirty="0" err="1"/>
              <a:t>р</a:t>
            </a:r>
            <a:r>
              <a:rPr lang="ru-RU" sz="3200" dirty="0"/>
              <a:t>!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-Правильно. Вот, мы и приехали в деревню. 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-Кто нас там встречает?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-Бабушка и дедушка.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-Правильно.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bb0c5130b941761d920299baf25553dd-27-144&amp;n=2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7" y="1785926"/>
            <a:ext cx="850112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ДОМИК БАБУШКИ И ДЕДУШКИ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3-tub-ru.yandex.net/i?id=120bd46eec3e00eb9cad9ca7edc4f78c-28-144&amp;n=2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9" y="1214422"/>
            <a:ext cx="857256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БАБУШКА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9ce614011d56d2b5954fc1ac74e0526f-29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09" y="1571613"/>
            <a:ext cx="764386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ДЕДУШКА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96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МОЯ СЕМЬЯ</vt:lpstr>
      <vt:lpstr>Организационная часть</vt:lpstr>
      <vt:lpstr>ПАПА</vt:lpstr>
      <vt:lpstr>Слайд 4</vt:lpstr>
      <vt:lpstr>МАМА</vt:lpstr>
      <vt:lpstr>Слайд 6</vt:lpstr>
      <vt:lpstr>ДОМИК БАБУШКИ И ДЕДУШКИ</vt:lpstr>
      <vt:lpstr>БАБУШКА</vt:lpstr>
      <vt:lpstr>ДЕДУШКА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</dc:title>
  <dc:creator>Admin</dc:creator>
  <cp:lastModifiedBy>Admin</cp:lastModifiedBy>
  <cp:revision>3</cp:revision>
  <dcterms:created xsi:type="dcterms:W3CDTF">2014-10-28T17:49:20Z</dcterms:created>
  <dcterms:modified xsi:type="dcterms:W3CDTF">2014-10-28T18:13:39Z</dcterms:modified>
</cp:coreProperties>
</file>