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D623-2BCE-4A90-8DB3-AF94B87E9B2D}" type="datetimeFigureOut">
              <a:rPr lang="ru-RU" smtClean="0"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6A4B-0F5C-48C2-A804-A96403075D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45494" y="1988840"/>
            <a:ext cx="6800580" cy="2308324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parajita" pitchFamily="34" charset="0"/>
              </a:rPr>
              <a:t>Родина моя </a:t>
            </a:r>
          </a:p>
          <a:p>
            <a:pPr algn="ctr"/>
            <a:r>
              <a:rPr lang="ru-RU" sz="7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parajita" pitchFamily="34" charset="0"/>
              </a:rPr>
              <a:t> Россия!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Aparajit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</cp:revision>
  <dcterms:created xsi:type="dcterms:W3CDTF">2014-11-06T21:39:46Z</dcterms:created>
  <dcterms:modified xsi:type="dcterms:W3CDTF">2014-11-06T21:40:00Z</dcterms:modified>
</cp:coreProperties>
</file>