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9" r:id="rId3"/>
    <p:sldId id="270" r:id="rId4"/>
    <p:sldId id="263" r:id="rId5"/>
    <p:sldId id="268" r:id="rId6"/>
    <p:sldId id="261" r:id="rId7"/>
    <p:sldId id="280" r:id="rId8"/>
    <p:sldId id="281" r:id="rId9"/>
    <p:sldId id="27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E943-DB6C-460B-B8AE-2BDFAB8FE1BC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41FB-089B-4816-9206-3E4F90845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541FB-089B-4816-9206-3E4F908455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2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541FB-089B-4816-9206-3E4F908455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FB2C2-3A4D-42F2-82B1-8A243F08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scol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etsad-kitty.ru/" TargetMode="External"/><Relationship Id="rId4" Type="http://schemas.openxmlformats.org/officeDocument/2006/relationships/hyperlink" Target="http://elenasadigova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24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«Скоро в школу!»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059936" cy="45005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МДОУ «Д/С №2 «Пчёлка</a:t>
            </a:r>
            <a:r>
              <a:rPr lang="ru-RU" smtClean="0">
                <a:solidFill>
                  <a:schemeClr val="bg1"/>
                </a:solidFill>
              </a:rPr>
              <a:t>»» </a:t>
            </a:r>
          </a:p>
          <a:p>
            <a:pPr>
              <a:buNone/>
            </a:pPr>
            <a:r>
              <a:rPr lang="ru-RU" smtClean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Ртищево Саратовская область.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Воспитатель Тимофеева Л.В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u="sng" dirty="0" smtClean="0">
                <a:solidFill>
                  <a:srgbClr val="C00000"/>
                </a:solidFill>
                <a:latin typeface="Arial" pitchFamily="34" charset="0"/>
              </a:rPr>
              <a:t>Советы родителям: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Формируйте   уверенность ребёнка  в   своих   силах, повышайте его самооценку. Для  этого  почаще   его хвалите, и  не  ругайте за ошибки, а объясните, как их исправить.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заинтересовать ребёнка  учёбой, формируйте стремление  к    новым знаниям, к новому статусу.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Избегайте негативных высказываний о школе и учителях.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Познакомьте  ребёнка с учителем ещё до официального начала занятия;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придите на 1 сентября и проводите ребёнка в класс;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первые школьные дни праздником для ребёнка;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Спрашивайте  ребёнка, что он чувствует, идя в школу, о   положительных   и    негативных впечатлениях.   Старайтесь   акцентировать внимание ребёнка на положительных моментах: на  интересных занятиях и возможности завести новых друзей.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Arial" pitchFamily="34" charset="0"/>
              </a:rPr>
              <a:t>Уважаемые родители!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00213"/>
            <a:ext cx="6400800" cy="3938587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Arial" pitchFamily="34" charset="0"/>
              </a:rPr>
              <a:t>    </a:t>
            </a:r>
            <a:r>
              <a:rPr lang="ru-RU" sz="2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</a:rPr>
              <a:t>Любите своего ребёнка, ведь любимый ребёнок быстрее приспосабливается к новым условиям, помогайте ему и помните, что от вас зависит многое в его дальнейшей судьбе, а первой ступенькой к достижению жизненного успеха является школа</a:t>
            </a:r>
            <a:r>
              <a:rPr lang="ru-RU" i="1" dirty="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84213" y="1571612"/>
            <a:ext cx="7129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Arial" pitchFamily="34" charset="0"/>
                <a:ea typeface="宋体" charset="-122"/>
              </a:rPr>
              <a:t>Уже совсем скоро наступит первый для вашего ребенка учебный год.</a:t>
            </a:r>
          </a:p>
          <a:p>
            <a:pPr algn="ctr"/>
            <a:r>
              <a:rPr lang="ru-RU" sz="2400" b="1" dirty="0">
                <a:solidFill>
                  <a:srgbClr val="003366"/>
                </a:solidFill>
                <a:latin typeface="Arial" pitchFamily="34" charset="0"/>
                <a:ea typeface="宋体" charset="-122"/>
              </a:rPr>
              <a:t>  С замиранием сердца вы проводите  таких уже взрослых, но таких еще маленьких и беззащитных малышей в школу.</a:t>
            </a:r>
          </a:p>
          <a:p>
            <a:pPr algn="ctr"/>
            <a:r>
              <a:rPr lang="ru-RU" sz="2400" b="1" dirty="0">
                <a:solidFill>
                  <a:srgbClr val="003366"/>
                </a:solidFill>
                <a:latin typeface="Arial" pitchFamily="34" charset="0"/>
                <a:ea typeface="宋体" charset="-122"/>
              </a:rPr>
              <a:t> Что их ждёт впереди?</a:t>
            </a:r>
            <a:r>
              <a:rPr lang="ru-RU" sz="2400" dirty="0">
                <a:latin typeface="Arial" pitchFamily="34" charset="0"/>
                <a:ea typeface="宋体" charset="-122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Повестка  дня: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Готовность ребёнка к школьному обучению</a:t>
            </a:r>
            <a:endParaRPr lang="ru-RU" sz="24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Школьные программы и требования при поступлении детей  в школу</a:t>
            </a:r>
            <a:endParaRPr lang="ru-RU" sz="24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Рекомендации для родителей по подготовке детей к школьному обучению.           </a:t>
            </a:r>
            <a:endParaRPr lang="ru-RU" sz="24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690935" cy="293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09600"/>
            <a:ext cx="7847012" cy="4105284"/>
          </a:xfrm>
        </p:spPr>
        <p:txBody>
          <a:bodyPr/>
          <a:lstStyle/>
          <a:p>
            <a:pPr algn="ctr" eaLnBrk="1" hangingPunct="1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Быть готовым к школе – не значит уметь читать, писать  и считать.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 Быть готовым к школе – значит быть готовым всему этому научиться.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643446"/>
            <a:ext cx="2928957" cy="19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72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Общая готовность ребёнка к школе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0" y="1412875"/>
            <a:ext cx="3657600" cy="1714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Физическая готовность дошкольников к школе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2771775" y="1989138"/>
            <a:ext cx="3657600" cy="1714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Специальная    готовность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  школе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486400" y="1484313"/>
            <a:ext cx="3657600" cy="1714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Психологическая готовность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 школе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0" y="3357563"/>
            <a:ext cx="3429000" cy="17145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Овладение определёнными  знаниями, умениями и навыками по развитию      речи, математике </a:t>
            </a:r>
            <a:r>
              <a:rPr lang="ru-RU" sz="1600" dirty="0"/>
              <a:t>…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3357554" y="3714752"/>
            <a:ext cx="26289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Нравственно-волевая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6515100" y="3284538"/>
            <a:ext cx="26289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Интеллектуально-личностная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5867400" y="4724400"/>
            <a:ext cx="26289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 dirty="0"/>
          </a:p>
          <a:p>
            <a:pPr algn="ctr"/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Трудовая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3419475" y="5157788"/>
            <a:ext cx="26289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Эстетическая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4643438" y="12684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3276600" y="1341438"/>
            <a:ext cx="287338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5795963" y="1341438"/>
            <a:ext cx="215900" cy="287337"/>
          </a:xfrm>
          <a:prstGeom prst="line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5724525" y="3141663"/>
            <a:ext cx="792163" cy="792162"/>
          </a:xfrm>
          <a:prstGeom prst="line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7812088" y="3141663"/>
            <a:ext cx="0" cy="142875"/>
          </a:xfrm>
          <a:prstGeom prst="line">
            <a:avLst/>
          </a:prstGeom>
          <a:noFill/>
          <a:ln w="9525">
            <a:solidFill>
              <a:schemeClr val="bg1">
                <a:lumMod val="85000"/>
                <a:lumOff val="1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>
            <a:off x="5572132" y="3143248"/>
            <a:ext cx="1296988" cy="2160588"/>
          </a:xfrm>
          <a:prstGeom prst="line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3132138" y="3500438"/>
            <a:ext cx="287337" cy="215900"/>
          </a:xfrm>
          <a:prstGeom prst="line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6215074" y="3214686"/>
            <a:ext cx="863600" cy="1728788"/>
          </a:xfrm>
          <a:prstGeom prst="line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142852"/>
            <a:ext cx="6572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Документы,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необходимые для оформления ребёнка в школу 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643050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Копия свидетельства о рождении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Медицинская карта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Копия ИНН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Копия страхового мед. полиса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Копия страхового свидетельства                        / пластиковая карточка/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Заявление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Анкета родителей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Заполнить договор в 2 экземплярах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1221280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u="sng" dirty="0" smtClean="0">
                <a:solidFill>
                  <a:srgbClr val="C00000"/>
                </a:solidFill>
              </a:rPr>
              <a:t>Первокласснику    потребуются   к   школе: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      Ранец.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      Пенал.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      Ручки /синяя, зелёная/.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      Точилка.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     Ластик.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      Тетради в клетку (5) и косую линию (3).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7.      Цветные карандаши /6 цветов/.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     Простые карандаши.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9.      Линейка.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     Плотные обложки для тетрадей и учебников.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11.    Цветная бумага и цветной картон.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12.    Альбом для рисования.    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13.     Краски акварельные                     /12 цветов/.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14.     Кисточки натуральные для  ИЗО.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15.     Ножницы с тупыми концами.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16.     Клей-карандаш, клей ПВА.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17.     Пластилин «Луч», стеки.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18.    Салфетка из ткани для ИЗО и трудов.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19.     Школьная форма                           / исключить шёлк, вискозу/.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20.     Спортивная форма, спортивная обувь «кеды».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21.     Природный материал для трудов.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22.     Лыжи или «Снегурки»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429264"/>
            <a:ext cx="1314443" cy="131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Программа «Школа 2100».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524000"/>
            <a:ext cx="470764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Программа "Школа 2100" (ФК ГС НОО)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Образовательная система «Школа 2100»</a:t>
            </a:r>
            <a:r>
              <a:rPr lang="ru-RU" dirty="0" smtClean="0">
                <a:solidFill>
                  <a:schemeClr val="bg1"/>
                </a:solidFill>
              </a:rPr>
              <a:t> – это одна из программ развития общего среднего образования, направленная, прежде всего, на развитие и совершенствование содержания образования и на обеспечение его программно-методическими и учебными материалами. Научный руководитель программы </a:t>
            </a:r>
            <a:r>
              <a:rPr lang="ru-RU" dirty="0" err="1" smtClean="0">
                <a:solidFill>
                  <a:schemeClr val="bg1"/>
                </a:solidFill>
              </a:rPr>
              <a:t>c</a:t>
            </a:r>
            <a:r>
              <a:rPr lang="ru-RU" dirty="0" smtClean="0">
                <a:solidFill>
                  <a:schemeClr val="bg1"/>
                </a:solidFill>
              </a:rPr>
              <a:t> 1990  по август 2004 года – академик РАО А. А. Леонтьев, с сентября 2004 года - академик РАО Д.И. </a:t>
            </a:r>
            <a:r>
              <a:rPr lang="ru-RU" dirty="0" err="1" smtClean="0">
                <a:solidFill>
                  <a:schemeClr val="bg1"/>
                </a:solidFill>
              </a:rPr>
              <a:t>Фельдштейн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balberova.ucoz.ru/Roditeliam/risunok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3571900" cy="464347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95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Сайты с полезной информацией: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5993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«Подготовка детей к школе»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http://vscolu.ru/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для учителей и родителей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http://elenasadigova.ucoz.ru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ДЕТ сад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/ сайт для детей и взрослых/ 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5"/>
              </a:rPr>
              <a:t>http://detsad-kitty.ru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FFFF00"/>
      </a:dk2>
      <a:lt2>
        <a:srgbClr val="FE19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401</Words>
  <PresentationFormat>Экран (4:3)</PresentationFormat>
  <Paragraphs>101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Родительское собрание  «Скоро в школу!»</vt:lpstr>
      <vt:lpstr>Слайд 2</vt:lpstr>
      <vt:lpstr>Повестка  дня:</vt:lpstr>
      <vt:lpstr>Быть готовым к школе – не значит уметь читать, писать  и считать.  Быть готовым к школе – значит быть готовым всему этому научиться.</vt:lpstr>
      <vt:lpstr>Слайд 5</vt:lpstr>
      <vt:lpstr>Слайд 6</vt:lpstr>
      <vt:lpstr>Первокласснику    потребуются   к   школе: </vt:lpstr>
      <vt:lpstr>Программа «Школа 2100».</vt:lpstr>
      <vt:lpstr>Сайты с полезной информацией:</vt:lpstr>
      <vt:lpstr>Советы родителям:</vt:lpstr>
      <vt:lpstr>Уважаемые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«Скоро в школу!»</dc:title>
  <cp:lastModifiedBy>Любаня</cp:lastModifiedBy>
  <cp:revision>75</cp:revision>
  <dcterms:modified xsi:type="dcterms:W3CDTF">2014-06-15T11:09:41Z</dcterms:modified>
</cp:coreProperties>
</file>