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5" r:id="rId4"/>
    <p:sldId id="259" r:id="rId5"/>
    <p:sldId id="260" r:id="rId6"/>
    <p:sldId id="268" r:id="rId7"/>
    <p:sldId id="273" r:id="rId8"/>
    <p:sldId id="261" r:id="rId9"/>
    <p:sldId id="262" r:id="rId10"/>
    <p:sldId id="270" r:id="rId11"/>
    <p:sldId id="271" r:id="rId12"/>
    <p:sldId id="272" r:id="rId13"/>
    <p:sldId id="263" r:id="rId14"/>
    <p:sldId id="264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A3CA4B-0591-408A-AE74-4B0C78C5BDB5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A32E4D-2E12-4EDD-BC61-29DB9735D2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3CA4B-0591-408A-AE74-4B0C78C5BDB5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32E4D-2E12-4EDD-BC61-29DB9735D2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3CA4B-0591-408A-AE74-4B0C78C5BDB5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32E4D-2E12-4EDD-BC61-29DB9735D2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3CA4B-0591-408A-AE74-4B0C78C5BDB5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32E4D-2E12-4EDD-BC61-29DB9735D2C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3CA4B-0591-408A-AE74-4B0C78C5BDB5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32E4D-2E12-4EDD-BC61-29DB9735D2C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3CA4B-0591-408A-AE74-4B0C78C5BDB5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32E4D-2E12-4EDD-BC61-29DB9735D2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3CA4B-0591-408A-AE74-4B0C78C5BDB5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32E4D-2E12-4EDD-BC61-29DB9735D2C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3CA4B-0591-408A-AE74-4B0C78C5BDB5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32E4D-2E12-4EDD-BC61-29DB9735D2C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3CA4B-0591-408A-AE74-4B0C78C5BDB5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32E4D-2E12-4EDD-BC61-29DB9735D2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4A3CA4B-0591-408A-AE74-4B0C78C5BDB5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A32E4D-2E12-4EDD-BC61-29DB9735D2C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A3CA4B-0591-408A-AE74-4B0C78C5BDB5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A32E4D-2E12-4EDD-BC61-29DB9735D2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4A3CA4B-0591-408A-AE74-4B0C78C5BDB5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DA32E4D-2E12-4EDD-BC61-29DB9735D2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Проект «Я и моя семья»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Автор </a:t>
            </a:r>
            <a:r>
              <a:rPr lang="ru-RU" dirty="0" smtClean="0"/>
              <a:t>презентации проекта: </a:t>
            </a:r>
            <a:r>
              <a:rPr lang="ru-RU" dirty="0" smtClean="0"/>
              <a:t>воспитатель </a:t>
            </a:r>
            <a:r>
              <a:rPr lang="ru-RU" dirty="0" smtClean="0"/>
              <a:t>ГБДОУ детский сад № 119 «Незнайка</a:t>
            </a:r>
            <a:r>
              <a:rPr lang="ru-RU" smtClean="0"/>
              <a:t>» </a:t>
            </a:r>
            <a:endParaRPr lang="ru-RU" dirty="0" smtClean="0"/>
          </a:p>
          <a:p>
            <a:pPr algn="r"/>
            <a:r>
              <a:rPr lang="ru-RU" dirty="0" err="1" smtClean="0"/>
              <a:t>Демирова</a:t>
            </a:r>
            <a:r>
              <a:rPr lang="ru-RU" dirty="0" smtClean="0"/>
              <a:t>  Д.Р.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9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Коллаж «Семья»: заполнение схемы, творческий подход к делу.</a:t>
            </a:r>
            <a:br>
              <a:rPr lang="ru-RU" sz="36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9" y="1772817"/>
            <a:ext cx="4035829" cy="43924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98" y="1772816"/>
            <a:ext cx="4035829" cy="4392488"/>
          </a:xfrm>
        </p:spPr>
      </p:pic>
    </p:spTree>
    <p:extLst>
      <p:ext uri="{BB962C8B-B14F-4D97-AF65-F5344CB8AC3E}">
        <p14:creationId xmlns:p14="http://schemas.microsoft.com/office/powerpoint/2010/main" val="10161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032448" cy="58861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176464" cy="5904656"/>
          </a:xfrm>
        </p:spPr>
      </p:pic>
    </p:spTree>
    <p:extLst>
      <p:ext uri="{BB962C8B-B14F-4D97-AF65-F5344CB8AC3E}">
        <p14:creationId xmlns:p14="http://schemas.microsoft.com/office/powerpoint/2010/main" val="10388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320480" cy="56886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4"/>
            <a:ext cx="4177407" cy="5750098"/>
          </a:xfrm>
        </p:spPr>
      </p:pic>
    </p:spTree>
    <p:extLst>
      <p:ext uri="{BB962C8B-B14F-4D97-AF65-F5344CB8AC3E}">
        <p14:creationId xmlns:p14="http://schemas.microsoft.com/office/powerpoint/2010/main" val="6254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 результатам первичного опроса детей (было обследовано 20 человек) выяснилось:</a:t>
            </a:r>
          </a:p>
          <a:p>
            <a:r>
              <a:rPr lang="ru-RU" sz="2000" dirty="0" smtClean="0"/>
              <a:t>Полное имя бабушек и дедушек знают 5 % детей;</a:t>
            </a:r>
          </a:p>
          <a:p>
            <a:r>
              <a:rPr lang="ru-RU" sz="2000" dirty="0" smtClean="0"/>
              <a:t>Полное имя и отчество родителей назвали 15 % детей;</a:t>
            </a:r>
          </a:p>
          <a:p>
            <a:r>
              <a:rPr lang="ru-RU" sz="2000" dirty="0" smtClean="0"/>
              <a:t>Дни рождения родственников вспомнили 0 % детей;</a:t>
            </a:r>
          </a:p>
          <a:p>
            <a:r>
              <a:rPr lang="ru-RU" sz="2000" dirty="0" smtClean="0"/>
              <a:t>«Наши семейные традиции», к сожалению, смогли озвучить только 5% детей (в силу почти полного отсутствия такового понятия в семьях).</a:t>
            </a:r>
          </a:p>
          <a:p>
            <a:r>
              <a:rPr lang="ru-RU" sz="2000" dirty="0" smtClean="0"/>
              <a:t>На вопрос: «Что такое семья?» дети не смогли  внятно и правильно ответить.</a:t>
            </a:r>
          </a:p>
          <a:p>
            <a:pPr marL="0" indent="0">
              <a:buNone/>
            </a:pPr>
            <a:r>
              <a:rPr lang="ru-RU" sz="2000" dirty="0" smtClean="0"/>
              <a:t>     Нас очень насторожил и озадачил такой результат. Весь            комплекс выявленных проблем потребовал незамедлительного решения, в первую очередь на благо детей.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Диагностика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86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У детей сформируются первичные представления о семье, родители заинтересуются и узнают историю своей семьи, своих прародителей, об их участии в истории своей страны, своего родного города: родители и дети совместно в творческой деятельности научатся составлять свое родовое дерево. Дети будут понимать и различать семейные традиции; будут установлены более доверительные отношения между семьями воспитанников и коллективом дошкольного образовательного учреждения.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Предполагаемый результат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/>
              <a:t>1.	Данилина Т.А., Взаимодействие ДОУ с социумом. – М.: АРКТИ, 2004</a:t>
            </a:r>
          </a:p>
          <a:p>
            <a:r>
              <a:rPr lang="ru-RU" sz="9600" dirty="0"/>
              <a:t>2.	Козлова А.В., </a:t>
            </a:r>
            <a:r>
              <a:rPr lang="ru-RU" sz="9600" dirty="0" err="1"/>
              <a:t>Дешулина</a:t>
            </a:r>
            <a:r>
              <a:rPr lang="ru-RU" sz="9600" dirty="0"/>
              <a:t> Р.П. «Работа с семьей»: - М.: Т.У. Сфера, 2004</a:t>
            </a:r>
          </a:p>
          <a:p>
            <a:pPr marL="109728" indent="0">
              <a:buNone/>
            </a:pPr>
            <a:r>
              <a:rPr lang="ru-RU" sz="9600" dirty="0" smtClean="0"/>
              <a:t>   Проектный </a:t>
            </a:r>
            <a:r>
              <a:rPr lang="ru-RU" sz="9600" dirty="0"/>
              <a:t>метод в деятельности ДОУ. Москва, </a:t>
            </a:r>
            <a:r>
              <a:rPr lang="ru-RU" sz="9600" dirty="0" smtClean="0"/>
              <a:t>    2006</a:t>
            </a:r>
            <a:endParaRPr lang="ru-RU" sz="9600" dirty="0"/>
          </a:p>
          <a:p>
            <a:r>
              <a:rPr lang="ru-RU" sz="9600" dirty="0"/>
              <a:t>3.	Кравцова Е.Е. Разбуди в ребёнке волшебника.- М.: Просвещение, 1998</a:t>
            </a:r>
          </a:p>
          <a:p>
            <a:r>
              <a:rPr lang="ru-RU" sz="9600" dirty="0"/>
              <a:t>4.	Рылеева Е. Практическая энциклопедия семейного воспитания. – М.: АКАЛИС, 1998</a:t>
            </a:r>
          </a:p>
          <a:p>
            <a:r>
              <a:rPr lang="ru-RU" sz="9600" dirty="0"/>
              <a:t>5.	Тимофеева М.В., Система сопровождения родителей, Волгоград, 2009</a:t>
            </a:r>
          </a:p>
          <a:p>
            <a:r>
              <a:rPr lang="ru-RU" sz="9600" dirty="0"/>
              <a:t>6.	Осипова Л.Е., Работа ДОУ с семьёй, 2008</a:t>
            </a:r>
          </a:p>
          <a:p>
            <a:r>
              <a:rPr lang="ru-RU" sz="9600" dirty="0"/>
              <a:t>7.	</a:t>
            </a:r>
            <a:r>
              <a:rPr lang="ru-RU" sz="9600" dirty="0" err="1"/>
              <a:t>Пазухина</a:t>
            </a:r>
            <a:r>
              <a:rPr lang="ru-RU" sz="9600" dirty="0"/>
              <a:t> И. А., Давай познакомимся, Санкт-Петербург «Детство Пресс», 2004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Список используемой литературы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8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52928" cy="5328592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Благодарим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8713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Продолжительность проекта: 2 месяца.</a:t>
            </a:r>
          </a:p>
          <a:p>
            <a:r>
              <a:rPr lang="ru-RU" sz="2400" dirty="0" smtClean="0"/>
              <a:t>Участники проекта: дети и взрослые.</a:t>
            </a:r>
          </a:p>
          <a:p>
            <a:r>
              <a:rPr lang="ru-RU" sz="2400" dirty="0" smtClean="0"/>
              <a:t>Возраст детей: 3-4 года.</a:t>
            </a:r>
          </a:p>
          <a:p>
            <a:r>
              <a:rPr lang="ru-RU" sz="2400" dirty="0" smtClean="0"/>
              <a:t>Цель проекта: накопление знаний и опыта. Развитие представлений детей о семье.</a:t>
            </a:r>
          </a:p>
          <a:p>
            <a:r>
              <a:rPr lang="ru-RU" sz="2400" dirty="0" smtClean="0"/>
              <a:t>Задачи проекта:</a:t>
            </a:r>
          </a:p>
          <a:p>
            <a:pPr marL="0" indent="0">
              <a:buNone/>
            </a:pPr>
            <a:r>
              <a:rPr lang="ru-RU" sz="2400" dirty="0" smtClean="0"/>
              <a:t>-для детей: дать знания и навыки, создать условия для их накопления и закрепления;</a:t>
            </a:r>
          </a:p>
          <a:p>
            <a:pPr marL="0" indent="0">
              <a:buNone/>
            </a:pPr>
            <a:r>
              <a:rPr lang="ru-RU" sz="2400" dirty="0" smtClean="0"/>
              <a:t>-для педагогов: воспитывать у детей любовь и уважение к близким;</a:t>
            </a:r>
          </a:p>
          <a:p>
            <a:pPr marL="0" indent="0">
              <a:buNone/>
            </a:pPr>
            <a:r>
              <a:rPr lang="ru-RU" sz="2400" dirty="0" smtClean="0"/>
              <a:t>-для родителей: привлекать родителей принять непосредственное участие в совместной практической деятельности с детьми.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4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Информационная карта проекта: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85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381947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младшем дошкольном возрасте у детей начинают формироваться элементарные представления о явлениях общественной жизни и нормах человеческого общения. Детям этого возраста свойственна большая эмоциональная отзывчивость, что позволяет воспитывать в них любовь, добрые чувства и отношения к окружающим людям и, прежде всего, к близким, к своей семье. А ведь это основа из основ нравственно – патриотического воспитания, его первая и самая важная ступень. Ребёнок должен осознать себя членом семьи. Именно семья является хранителем традиций, обеспечивает преемственность поколений, сохраняет и развивает лучшие качества людей. Ознакомление детей с понятием «семья невозможна без поддержки самой семьи».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22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Актуальность темы:</a:t>
            </a:r>
          </a:p>
        </p:txBody>
      </p:sp>
    </p:spTree>
    <p:extLst>
      <p:ext uri="{BB962C8B-B14F-4D97-AF65-F5344CB8AC3E}">
        <p14:creationId xmlns:p14="http://schemas.microsoft.com/office/powerpoint/2010/main" val="5008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Последовательность</a:t>
            </a:r>
          </a:p>
          <a:p>
            <a:r>
              <a:rPr lang="ru-RU" dirty="0" smtClean="0"/>
              <a:t>Доступность материалов</a:t>
            </a:r>
          </a:p>
          <a:p>
            <a:r>
              <a:rPr lang="ru-RU" dirty="0" smtClean="0"/>
              <a:t>Увлекательность</a:t>
            </a:r>
          </a:p>
          <a:p>
            <a:r>
              <a:rPr lang="ru-RU" dirty="0" smtClean="0"/>
              <a:t>Творческое самовыражение (речевое, эмоциональное и т.д.)</a:t>
            </a:r>
          </a:p>
          <a:p>
            <a:r>
              <a:rPr lang="ru-RU" dirty="0" smtClean="0"/>
              <a:t>Учет индивидуальных особенностей ребенка</a:t>
            </a:r>
          </a:p>
          <a:p>
            <a:r>
              <a:rPr lang="ru-RU" dirty="0" smtClean="0"/>
              <a:t>Тесное взаимодействие с родителями воспитанников.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Принципы реализации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9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Беседа: «Что такое семья?» - инициировать детей на высказывание своего понимания по данному вопросу; воспитывать уважение к социальному статусу семьи.</a:t>
            </a:r>
          </a:p>
          <a:p>
            <a:r>
              <a:rPr lang="ru-RU" sz="2300" dirty="0" smtClean="0"/>
              <a:t>Составление рассказов на предложенную тему – индивидуально: «Мои бабушка и дедушка»; «Профессии моих родителей», «Наши семейные правила»: учить выражать свои представления о родных в речи, передавать позитивное отношение к близким людям, воспитывать уважительное отношение к старшим членам семьи.</a:t>
            </a:r>
          </a:p>
          <a:p>
            <a:r>
              <a:rPr lang="ru-RU" sz="2400" dirty="0" smtClean="0"/>
              <a:t>«Цветочный горшочек» – формирование у детей сознание того, что они, как и мамы могут создавать семейный уют своими руками на радость всем своим родным.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Совместная деятельность педагогов с детьми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025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пеку, пеку, пеку всем родным по пирожку» (лепка) – развитие творческой фантазии детей, побуждаем детей сделать приятное для своих родных.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3744416" cy="440566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513385" cy="4445819"/>
          </a:xfrm>
        </p:spPr>
      </p:pic>
    </p:spTree>
    <p:extLst>
      <p:ext uri="{BB962C8B-B14F-4D97-AF65-F5344CB8AC3E}">
        <p14:creationId xmlns:p14="http://schemas.microsoft.com/office/powerpoint/2010/main" val="18913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Бусы для мамы (рисование)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12776"/>
            <a:ext cx="8219256" cy="4752528"/>
          </a:xfrm>
        </p:spPr>
      </p:pic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3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Дидактические игры: «Назови имена родных», «Ласковое слово (имя)», «Что умеет делать мама, папа, бабушка, дедушка, брат и т.д.», «Поищем и найдем волшебные слова», «Найди пару», «Хорошие помощники» и другие.</a:t>
            </a:r>
          </a:p>
          <a:p>
            <a:r>
              <a:rPr lang="ru-RU" dirty="0" smtClean="0"/>
              <a:t>Сюжетно-ролевые игры: «Приглашаем гостей», «Семья», «Заболела бабушка», «Готовим обед», «Поездка на дачу» и другие.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1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r>
              <a:rPr lang="ru-RU" sz="2600" dirty="0" smtClean="0"/>
              <a:t>«Рассказ о семье»: текстовый рассказ с </a:t>
            </a:r>
            <a:r>
              <a:rPr lang="ru-RU" sz="2600" dirty="0" err="1" smtClean="0"/>
              <a:t>фотосопровождением</a:t>
            </a:r>
            <a:r>
              <a:rPr lang="ru-RU" sz="2600" dirty="0" smtClean="0"/>
              <a:t> о семье, о важных семейных традициях.</a:t>
            </a:r>
          </a:p>
          <a:p>
            <a:r>
              <a:rPr lang="ru-RU" sz="2600" dirty="0" smtClean="0"/>
              <a:t>«Листая семейный фотоальбом»: фото-рассказ с комментариями.</a:t>
            </a:r>
          </a:p>
          <a:p>
            <a:r>
              <a:rPr lang="ru-RU" sz="2600" dirty="0" smtClean="0"/>
              <a:t>«Знакомимся с профессиями родителей».</a:t>
            </a:r>
          </a:p>
          <a:p>
            <a:r>
              <a:rPr lang="ru-RU" sz="2600" dirty="0" smtClean="0"/>
              <a:t>«Круглый стол»: (родительское собрание в форме дружеской встречи), предложить вниманию родителей итоги проекта с их участием, предоставить родителям возможность высказать свое мнение по реализации проекта.</a:t>
            </a:r>
            <a:endParaRPr lang="ru-RU" sz="2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Совместная деятельность с родителями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8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208</TotalTime>
  <Words>728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Проект «Я и моя семья»</vt:lpstr>
      <vt:lpstr>Информационная карта проекта:</vt:lpstr>
      <vt:lpstr>Актуальность темы:</vt:lpstr>
      <vt:lpstr>Принципы реализации проекта:</vt:lpstr>
      <vt:lpstr>Совместная деятельность педагогов с детьми</vt:lpstr>
      <vt:lpstr>«Я пеку, пеку, пеку всем родным по пирожку» (лепка) – развитие творческой фантазии детей, побуждаем детей сделать приятное для своих родных. </vt:lpstr>
      <vt:lpstr>Бусы для мамы (рисование)</vt:lpstr>
      <vt:lpstr>Игровая деятельность</vt:lpstr>
      <vt:lpstr>Совместная деятельность с родителями</vt:lpstr>
      <vt:lpstr>Коллаж «Семья»: заполнение схемы, творческий подход к делу. </vt:lpstr>
      <vt:lpstr>Презентация PowerPoint</vt:lpstr>
      <vt:lpstr>Презентация PowerPoint</vt:lpstr>
      <vt:lpstr>Диагностика </vt:lpstr>
      <vt:lpstr>Предполагаемый результат </vt:lpstr>
      <vt:lpstr>Список используемой литературы: </vt:lpstr>
      <vt:lpstr>Благодарим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«Я и моя семья»</dc:title>
  <dc:creator>евросеть</dc:creator>
  <cp:lastModifiedBy>евросеть</cp:lastModifiedBy>
  <cp:revision>18</cp:revision>
  <dcterms:created xsi:type="dcterms:W3CDTF">2014-02-13T05:01:37Z</dcterms:created>
  <dcterms:modified xsi:type="dcterms:W3CDTF">2014-11-06T14:36:03Z</dcterms:modified>
</cp:coreProperties>
</file>