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2" autoAdjust="0"/>
    <p:restoredTop sz="86408" autoAdjust="0"/>
  </p:normalViewPr>
  <p:slideViewPr>
    <p:cSldViewPr>
      <p:cViewPr varScale="1">
        <p:scale>
          <a:sx n="74" d="100"/>
          <a:sy n="74" d="100"/>
        </p:scale>
        <p:origin x="16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5934F-EFCB-42FD-AE62-A87E84A0A00A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A87D-B85B-47FF-8C0B-25A031DE6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C51A-849A-4551-A5EC-3274FC12DC91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5F78F-E24C-4731-AF68-623ED96A4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7F71-0C2C-4ED4-850E-D9940D3CFF2F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370A-0914-4240-B4E4-B993F9687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B8A4-04EF-4E33-A261-5CEAD1B8510B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F5DC2-8B80-4A90-B2FF-1DC9E2DB2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1F019-A501-4891-9C2A-4B92D19094B6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3FB41-C72A-44C4-9C44-A027AA116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BB9E0-9BF3-4EAE-A1FA-8D383D3F96F5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2060A-D74F-458A-B431-9A57608AF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CBC99-FE3A-42F2-B7D5-2ABC5D34784E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55F95-88E1-43B3-A297-B6367C440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542F-B3B8-48E9-8EC5-9146A037C0BC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C0651-1D21-40D5-B435-7E77D793F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745FC-49A1-40A3-A4EF-C5745AEDB09A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F2382-418B-4D74-9A6C-FF22F7352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64463-1A17-4327-B48A-883BC8B4DF52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8EF6B-5A65-4906-A566-044FCE9A2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CE558-5FDB-4D71-9AC0-AC785D1FA1B8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345AC-7ABC-455E-85BB-E39311B6A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5BCE4-7EEF-425E-8CB2-451E3682CD22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B5CC7B-EF47-4AAE-A3A3-E0A6CF63A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692150"/>
            <a:ext cx="8153400" cy="5545138"/>
          </a:xfrm>
        </p:spPr>
        <p:txBody>
          <a:bodyPr/>
          <a:lstStyle/>
          <a:p>
            <a:pPr algn="ctr"/>
            <a:r>
              <a:rPr lang="ru-RU" sz="1800" b="1" dirty="0" smtClean="0">
                <a:latin typeface="Arial" charset="0"/>
              </a:rPr>
              <a:t>Муниципальное  бюджетное дошкольное образовательное учреждение «Детский сад №78» </a:t>
            </a:r>
            <a:r>
              <a:rPr lang="ru-RU" sz="1800" b="1" dirty="0" err="1" smtClean="0">
                <a:latin typeface="Arial" charset="0"/>
              </a:rPr>
              <a:t>Энгельсского</a:t>
            </a:r>
            <a:r>
              <a:rPr lang="ru-RU" sz="1800" b="1" dirty="0" smtClean="0">
                <a:latin typeface="Arial" charset="0"/>
              </a:rPr>
              <a:t> муниципального района Саратовской области</a:t>
            </a:r>
          </a:p>
          <a:p>
            <a:pPr algn="ctr"/>
            <a:endParaRPr lang="ru-RU" sz="2000" b="1" dirty="0" smtClean="0">
              <a:latin typeface="Arial" charset="0"/>
            </a:endParaRPr>
          </a:p>
          <a:p>
            <a:pPr algn="ctr"/>
            <a:r>
              <a:rPr lang="ru-RU" sz="2800" b="1" i="1" dirty="0" smtClean="0">
                <a:latin typeface="Arial" charset="0"/>
              </a:rPr>
              <a:t>«Развитие социально-коммуникативных компетенций дошкольников средствами  сюжетно- ролевых игр.»</a:t>
            </a:r>
            <a:endParaRPr lang="ru-RU" sz="2400" b="1" i="1" dirty="0" smtClean="0">
              <a:latin typeface="Arial" charset="0"/>
            </a:endParaRPr>
          </a:p>
          <a:p>
            <a:pPr algn="ctr"/>
            <a:endParaRPr lang="ru-RU" sz="1800" b="1" dirty="0" smtClean="0">
              <a:latin typeface="Arial" charset="0"/>
            </a:endParaRPr>
          </a:p>
          <a:p>
            <a:pPr algn="ctr"/>
            <a:r>
              <a:rPr lang="ru-RU" sz="1800" b="1" dirty="0" smtClean="0">
                <a:latin typeface="Arial" charset="0"/>
              </a:rPr>
              <a:t> Выполнила</a:t>
            </a:r>
          </a:p>
          <a:p>
            <a:pPr algn="ctr"/>
            <a:r>
              <a:rPr lang="ru-RU" sz="1800" b="1" dirty="0">
                <a:latin typeface="Arial" charset="0"/>
              </a:rPr>
              <a:t> </a:t>
            </a:r>
            <a:r>
              <a:rPr lang="ru-RU" sz="1800" b="1" dirty="0" smtClean="0">
                <a:latin typeface="Arial" charset="0"/>
              </a:rPr>
              <a:t>                 старший воспитатель</a:t>
            </a:r>
          </a:p>
          <a:p>
            <a:pPr algn="ctr"/>
            <a:r>
              <a:rPr lang="ru-RU" sz="1800" b="1" dirty="0" smtClean="0">
                <a:latin typeface="Arial" charset="0"/>
              </a:rPr>
              <a:t>                                                 высшей квалификационной  категории</a:t>
            </a:r>
          </a:p>
          <a:p>
            <a:pPr algn="ctr"/>
            <a:r>
              <a:rPr lang="ru-RU" sz="1800" b="1" dirty="0" smtClean="0">
                <a:latin typeface="Arial" charset="0"/>
              </a:rPr>
              <a:t>                              Кузнецова  Елена Яковлевна</a:t>
            </a:r>
          </a:p>
        </p:txBody>
      </p:sp>
      <p:sp>
        <p:nvSpPr>
          <p:cNvPr id="13315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1187624" y="667904"/>
            <a:ext cx="88566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Times New Roman" pitchFamily="18" charset="0"/>
              </a:rPr>
              <a:t>     </a:t>
            </a:r>
          </a:p>
          <a:p>
            <a:endParaRPr lang="ru-RU" sz="3200" dirty="0">
              <a:latin typeface="Times New Roman" pitchFamily="18" charset="0"/>
            </a:endParaRPr>
          </a:p>
          <a:p>
            <a:pPr algn="just"/>
            <a:r>
              <a:rPr lang="ru-RU" sz="3200" dirty="0">
                <a:latin typeface="Times New Roman" pitchFamily="18" charset="0"/>
              </a:rPr>
              <a:t>  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388" y="188912"/>
            <a:ext cx="8964612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Предварительная работа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612746"/>
            <a:ext cx="8568952" cy="595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1.Экскурсия в медицинский кабинет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Цель: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создать условия для формирования понятий у детей об орудийных  действиях медработника, познакомить с обстановкой медкабинета.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2.Рассмотреть иллюстрацию на тему: «Доктор лечит детей».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Цель: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создать условия для формирования у детей понятий об действиях врача, способствовать активизации речи. 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3.Сюжетно-дидактическая игра « Катя заболела».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Цель: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уточнение игровых действий.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4.Игра-ситуация «Зайка заболел», «К нам приехал врач»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Цель:</a:t>
            </a:r>
            <a:r>
              <a:rPr lang="ru-RU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создать условия для формирования начальных навыков ролевого поведения</a:t>
            </a:r>
            <a:endParaRPr lang="ru-RU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5.Чтение: А. Крылов «Заболел Петух ангиной».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создать условие для формирования элементарного понятия лечения больного, развитие чувства сопереживания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Прослушивание песни «Кукла заболела» (муз. А. Филиппенко, сл. Т. Волгиной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вызвать эмоциональный отклик на музыкальное произведение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7.Лепка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«Таблетки  и горчичники для заболевшей куклы».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развитие творческого воображения, создать условия формирования умения выполнять предметы округлой формы, закрепить приемы сплющивания.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8.Д/игры: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  «Кому, что нужно для работы?»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создать условия для закрепления названия орудий труда и действий с ними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90364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План-схема сюжетно-ролевой игры «Болезнь куклы»</a:t>
            </a:r>
            <a:endParaRPr lang="ru-RU" sz="2000" dirty="0"/>
          </a:p>
          <a:p>
            <a:r>
              <a:rPr lang="ru-RU" sz="2000" b="1" dirty="0"/>
              <a:t>во второй младшей группе (3-4 года).</a:t>
            </a:r>
            <a:endParaRPr lang="ru-RU" sz="2000" dirty="0"/>
          </a:p>
          <a:p>
            <a:r>
              <a:rPr lang="ru-RU" sz="2000" b="1" dirty="0"/>
              <a:t>Игровые задачи: </a:t>
            </a:r>
            <a:endParaRPr lang="ru-RU" sz="2000" dirty="0"/>
          </a:p>
          <a:p>
            <a:r>
              <a:rPr lang="ru-RU" sz="2000" b="1" dirty="0"/>
              <a:t>1</a:t>
            </a:r>
            <a:r>
              <a:rPr lang="ru-RU" sz="2000" dirty="0"/>
              <a:t>  Создание условий для выстраивания действий в несложный сюжет </a:t>
            </a:r>
          </a:p>
          <a:p>
            <a:r>
              <a:rPr lang="ru-RU" sz="2000" b="1" dirty="0"/>
              <a:t>2 </a:t>
            </a:r>
            <a:r>
              <a:rPr lang="ru-RU" sz="2000" dirty="0"/>
              <a:t>Способствовать развитию ролевых действий с определенными предметами, направленными на соучастников игры, без называния роли, но определяемыми характером действия;</a:t>
            </a:r>
          </a:p>
          <a:p>
            <a:r>
              <a:rPr lang="ru-RU" sz="2000" b="1" dirty="0"/>
              <a:t>3 </a:t>
            </a:r>
            <a:r>
              <a:rPr lang="ru-RU" sz="2000" dirty="0"/>
              <a:t>Способствовать разнообразию однообразных действий, состоящих из ряда повторяющихся операций. </a:t>
            </a:r>
          </a:p>
          <a:p>
            <a:r>
              <a:rPr lang="ru-RU" sz="2000" dirty="0"/>
              <a:t>врач осматривает больного, измеряет температуру, </a:t>
            </a:r>
          </a:p>
          <a:p>
            <a:r>
              <a:rPr lang="ru-RU" sz="2000" dirty="0"/>
              <a:t>мама жалеет, даёт лекарства, поит чаем</a:t>
            </a:r>
          </a:p>
          <a:p>
            <a:r>
              <a:rPr lang="ru-RU" sz="2000" dirty="0"/>
              <a:t>больной жалуется, капризничает</a:t>
            </a:r>
          </a:p>
          <a:p>
            <a:r>
              <a:rPr lang="ru-RU" sz="2000" b="1" dirty="0"/>
              <a:t>4</a:t>
            </a:r>
            <a:r>
              <a:rPr lang="ru-RU" sz="2000" dirty="0"/>
              <a:t> Обеспечивать бесконфликтное поведение играющих;</a:t>
            </a:r>
          </a:p>
          <a:p>
            <a:r>
              <a:rPr lang="ru-RU" sz="2000" b="1" dirty="0"/>
              <a:t>5 </a:t>
            </a:r>
            <a:r>
              <a:rPr lang="ru-RU" sz="2000" dirty="0"/>
              <a:t>Поддерживать детскую инициативу в широком использовании игровых атрибутов (халат врача, шапочка, фонендоскоп, градусник, баночки с лекарствами, посуда для заваривания чая, горчичники) и возникших в ходе игры  предметов-заместителей (кубик-мыло или телефон).</a:t>
            </a:r>
          </a:p>
          <a:p>
            <a:r>
              <a:rPr lang="ru-RU" sz="2000" b="1" dirty="0"/>
              <a:t>6 </a:t>
            </a:r>
            <a:r>
              <a:rPr lang="ru-RU" sz="2000" dirty="0"/>
              <a:t>Инициировать возникновение отдельных фраз во время выполнения игровых действий.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625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Предварительная работа:</a:t>
            </a:r>
            <a:endParaRPr lang="ru-RU" sz="2000" dirty="0"/>
          </a:p>
          <a:p>
            <a:r>
              <a:rPr lang="ru-RU" sz="2000" b="1" dirty="0"/>
              <a:t>1.Чтение К. Чуковского «Айболит» </a:t>
            </a:r>
            <a:endParaRPr lang="ru-RU" sz="2000" dirty="0"/>
          </a:p>
          <a:p>
            <a:r>
              <a:rPr lang="ru-RU" sz="2000" b="1" dirty="0"/>
              <a:t>Цели:</a:t>
            </a:r>
            <a:r>
              <a:rPr lang="ru-RU" sz="2000" dirty="0"/>
              <a:t> создать условие  для формирования у детей устойчивого интереса к чтению,  способствованию возникновению  интереса к профессии врача, вызвать сочувствие к больным и нуждающимся в помощи героям.</a:t>
            </a:r>
          </a:p>
          <a:p>
            <a:r>
              <a:rPr lang="ru-RU" sz="2000" b="1" dirty="0"/>
              <a:t>2.Рассматривание иллюстраций на тему «Профессии».</a:t>
            </a:r>
            <a:endParaRPr lang="ru-RU" sz="2000" dirty="0"/>
          </a:p>
          <a:p>
            <a:r>
              <a:rPr lang="ru-RU" sz="2000" dirty="0"/>
              <a:t> </a:t>
            </a:r>
            <a:r>
              <a:rPr lang="ru-RU" sz="2000" b="1" dirty="0"/>
              <a:t>Цель:</a:t>
            </a:r>
            <a:r>
              <a:rPr lang="ru-RU" sz="2000" dirty="0"/>
              <a:t> познакомить с рабочей формой врача (халат, шапочка и т.д.).</a:t>
            </a:r>
          </a:p>
          <a:p>
            <a:r>
              <a:rPr lang="ru-RU" sz="2000" b="1" dirty="0"/>
              <a:t>3.Экскурсия в медицинский кабинет</a:t>
            </a:r>
            <a:endParaRPr lang="ru-RU" sz="2000" dirty="0"/>
          </a:p>
          <a:p>
            <a:r>
              <a:rPr lang="ru-RU" sz="2000" b="1" dirty="0"/>
              <a:t> Цель</a:t>
            </a:r>
            <a:r>
              <a:rPr lang="ru-RU" sz="2000" dirty="0"/>
              <a:t>: познакомить с обстановкой медкабинета,  создать условия для уточнения профессиональных действий  медсестры.</a:t>
            </a:r>
          </a:p>
          <a:p>
            <a:r>
              <a:rPr lang="ru-RU" sz="2000" b="1" dirty="0"/>
              <a:t>4.Прослушивание песни «Кукла заболела». Муз. А. Филиппенко, сл. Т. </a:t>
            </a:r>
            <a:r>
              <a:rPr lang="ru-RU" sz="2000" b="1" dirty="0" err="1"/>
              <a:t>Вологиной</a:t>
            </a:r>
            <a:r>
              <a:rPr lang="ru-RU" sz="2000" b="1" dirty="0"/>
              <a:t>. </a:t>
            </a:r>
            <a:endParaRPr lang="ru-RU" sz="2000" dirty="0"/>
          </a:p>
          <a:p>
            <a:r>
              <a:rPr lang="ru-RU" sz="2000" b="1" dirty="0"/>
              <a:t>Цель:</a:t>
            </a:r>
            <a:r>
              <a:rPr lang="ru-RU" sz="2000" dirty="0"/>
              <a:t>  создать условия для эмоциональной отзывчивости на музыкальное произведение.</a:t>
            </a:r>
          </a:p>
          <a:p>
            <a:r>
              <a:rPr lang="ru-RU" sz="2000" b="1" dirty="0"/>
              <a:t>5.Дидактическая игра «Чем лечить»</a:t>
            </a:r>
            <a:endParaRPr lang="ru-RU" sz="2000" dirty="0"/>
          </a:p>
          <a:p>
            <a:r>
              <a:rPr lang="ru-RU" sz="2000" b="1" dirty="0"/>
              <a:t>Цель:</a:t>
            </a:r>
            <a:r>
              <a:rPr lang="ru-RU" sz="2000" dirty="0"/>
              <a:t> создать условия для закрепить названий орудий труда медработника и действий с ними</a:t>
            </a:r>
          </a:p>
          <a:p>
            <a:r>
              <a:rPr lang="ru-RU" sz="2000" dirty="0"/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7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036496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324528" cy="6858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– схема сюжетно ролевой игры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89738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 приеме у врача» для детей среднего возраста(4-5лет)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Игровые задачи 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Создание условий для возникновения сюжета «На приеме у врача», носящий бытовой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Создание условий для названия роли(врач, медсестра, пациент, мама больного); способствовать разделению функций и реализации действий, связанных с данной ролью 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Способствовать обеспечению игрового действия реальному,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устойчивость замысла поддерживать игровой ролью и развитию бытовых отношений ; инициировать необходимость </a:t>
            </a: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договариваться </a:t>
            </a: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партнером в игре ( врач-осматривает больного,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медсестра-делает укол, перевязку, дает витамины;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мама-уговаривает, жалеет, готовит чай с малиной, выполняет назначение врача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пациент-капризничает, открывает рот)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Способствовать чтобы правила игры регулировали последовательность игровых действий; регулировать возникшие противоречия, связанные с игровыми действиями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Поддерживать детскую инициативу в использовании игровых атрибутов, предметов заместителей: орудийные игрушки, строительный материал, мозаика, кусочки ткани, наволочки, накидки, карандаши и пр.)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Инициировать возникшие отдельные фразы и реплики, соотнесенные с ролью, направленные на игрушку  или партнера.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3"/>
            <a:ext cx="9361040" cy="6486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Предварительная </a:t>
            </a:r>
            <a:r>
              <a:rPr lang="ru-RU" b="1" dirty="0"/>
              <a:t>работа:</a:t>
            </a:r>
            <a:endParaRPr lang="ru-RU" dirty="0"/>
          </a:p>
          <a:p>
            <a:r>
              <a:rPr lang="ru-RU" b="1" dirty="0"/>
              <a:t>1 Чтение стихотворения « Мы с Тамарой санитары» , К. Чуковский « Доктор Айболит».</a:t>
            </a:r>
            <a:endParaRPr lang="ru-RU" dirty="0"/>
          </a:p>
          <a:p>
            <a:r>
              <a:rPr lang="ru-RU" b="1" dirty="0"/>
              <a:t>Цель</a:t>
            </a:r>
            <a:r>
              <a:rPr lang="ru-RU" dirty="0"/>
              <a:t>: создать </a:t>
            </a:r>
            <a:r>
              <a:rPr lang="ru-RU" dirty="0" smtClean="0"/>
              <a:t>условия для уточнения </a:t>
            </a:r>
            <a:r>
              <a:rPr lang="ru-RU" dirty="0"/>
              <a:t>профессиональных действий </a:t>
            </a:r>
            <a:r>
              <a:rPr lang="ru-RU" dirty="0" smtClean="0"/>
              <a:t>медработников</a:t>
            </a:r>
            <a:endParaRPr lang="ru-RU" dirty="0"/>
          </a:p>
          <a:p>
            <a:r>
              <a:rPr lang="ru-RU" b="1" dirty="0"/>
              <a:t>2 Просмотр мультфильма «Быть здоровым здорово» ( сериал « </a:t>
            </a:r>
            <a:r>
              <a:rPr lang="ru-RU" b="1" dirty="0" err="1"/>
              <a:t>Смешарики</a:t>
            </a:r>
            <a:r>
              <a:rPr lang="ru-RU" b="1" dirty="0"/>
              <a:t>»)  </a:t>
            </a:r>
            <a:endParaRPr lang="ru-RU" dirty="0"/>
          </a:p>
          <a:p>
            <a:r>
              <a:rPr lang="ru-RU" b="1" dirty="0"/>
              <a:t>Цель:</a:t>
            </a:r>
            <a:r>
              <a:rPr lang="ru-RU" dirty="0"/>
              <a:t> создать условия для формирования представления о здоровом образе жизни, о значении физических упражнений для организма человека, воспитывать потребность быть здоровым.</a:t>
            </a:r>
          </a:p>
          <a:p>
            <a:r>
              <a:rPr lang="ru-RU" b="1" dirty="0"/>
              <a:t>3.Рассматривание картины «Таня заболела»</a:t>
            </a:r>
            <a:endParaRPr lang="ru-RU" dirty="0"/>
          </a:p>
          <a:p>
            <a:r>
              <a:rPr lang="ru-RU" b="1" dirty="0"/>
              <a:t>Цель: </a:t>
            </a:r>
            <a:r>
              <a:rPr lang="ru-RU" dirty="0"/>
              <a:t>способствовать</a:t>
            </a:r>
            <a:r>
              <a:rPr lang="ru-RU" b="1" dirty="0"/>
              <a:t> </a:t>
            </a:r>
            <a:r>
              <a:rPr lang="ru-RU" dirty="0"/>
              <a:t> развитию связной речи, уточнение действий врача.</a:t>
            </a:r>
          </a:p>
          <a:p>
            <a:r>
              <a:rPr lang="ru-RU" b="1" dirty="0"/>
              <a:t>4.Слушание произведения П.И. Чайковского «Болезнь куклы».</a:t>
            </a:r>
            <a:endParaRPr lang="ru-RU" dirty="0"/>
          </a:p>
          <a:p>
            <a:r>
              <a:rPr lang="ru-RU" b="1" dirty="0"/>
              <a:t>Цель:</a:t>
            </a:r>
            <a:r>
              <a:rPr lang="ru-RU" dirty="0"/>
              <a:t> развитие эмоциональной отзывчивости, альтруистических чувств.</a:t>
            </a:r>
          </a:p>
          <a:p>
            <a:r>
              <a:rPr lang="ru-RU" b="1" dirty="0"/>
              <a:t>5. Экскурсия в кабинет медицинской сестры детского сада.</a:t>
            </a:r>
            <a:endParaRPr lang="ru-RU" dirty="0"/>
          </a:p>
          <a:p>
            <a:r>
              <a:rPr lang="ru-RU" b="1" dirty="0"/>
              <a:t>Цель</a:t>
            </a:r>
            <a:r>
              <a:rPr lang="ru-RU" dirty="0"/>
              <a:t>: создать условия для уточнения понятие о профессиональных действиях  медсестры, её действий с инструментами  и оборудованием кабинета , их назначением.</a:t>
            </a:r>
          </a:p>
          <a:p>
            <a:r>
              <a:rPr lang="ru-RU" b="1" dirty="0"/>
              <a:t>6. Дидактическая игра « Кому это нужно».</a:t>
            </a:r>
            <a:endParaRPr lang="ru-RU" dirty="0"/>
          </a:p>
          <a:p>
            <a:r>
              <a:rPr lang="ru-RU" b="1" dirty="0"/>
              <a:t>Цель:</a:t>
            </a:r>
            <a:r>
              <a:rPr lang="ru-RU" dirty="0"/>
              <a:t> создать условия для закрепления понятий   детей о медицинских инструментах и их назначении.</a:t>
            </a:r>
          </a:p>
          <a:p>
            <a:r>
              <a:rPr lang="ru-RU" b="1" dirty="0"/>
              <a:t>7. Рисование  «Наша медсестра »</a:t>
            </a:r>
            <a:endParaRPr lang="ru-RU" dirty="0"/>
          </a:p>
          <a:p>
            <a:r>
              <a:rPr lang="ru-RU" b="1" dirty="0"/>
              <a:t>Цель</a:t>
            </a:r>
            <a:r>
              <a:rPr lang="ru-RU" dirty="0"/>
              <a:t>: создать условия для формирования образа  медсестры, развитие творческих способностей.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87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1285" y="0"/>
            <a:ext cx="9273805" cy="6303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План-схема   сюжетно- ролевой игры «Больница» в старшей группе(5-6 лет).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Игровые  задачи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1.Создание условий для развития сюжета «Больница»  производственного  характера, обеспечить среднюю устойчивость замысла.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2.Создание условий для определения ролей до начала игры. Игровые роли: врач, медсестра, водитель автомобиля «Скорая помощь», нянечка, больные ,посетители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3.Способствовать выполнению ролей и вытекающих из них разнообразных действий, отражающих производственные отношения: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врач осматривает больного, делает назначение.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медсестра делает укол, выполняет перевязку,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водитель скорой помощи доставляет больного в больницу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нянечка моет полы, кормит больных,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пациенты жалуются на самочувствие,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посетители интересуются состояние больных,  приносят передачи для больного.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договоренности детей в процессе игры. Способствовать взаимосвязи  игры в больницу с другими сюжетно- ролевыми играми.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4.Способствовать подчинению действий детей правилам игры, регулирующих ролевые отношения.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5.Способствовать развитию детской инициативы в широком использовании предметов – заместителей: градусник (линейка ), мозаика (таблетки ), лист бумаги ( горчичник ),шприц (карандаш ) ,бинт (бант );      использование игрового материала: топчан для осмотра больного,  орудийные игрушки обозначенных ролью(шприц, фонендоскоп, шпатель, бинт, руль, ведро, посуда)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6.Инициировать  развитие возникшей ролевой речи, обусловленной игровыми мотивами и сюжетом.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036496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-36965"/>
            <a:ext cx="8856984" cy="633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Предварительная работа: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1.Беседы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«Больница нашего времени»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создать условие для формирования  понимания у детей , что квалифицированную помощь больным людям оказывают в клинике ,уточнить конкретность  профессиональных действий работников больницы, воспитывать уважение к людям этих профессий.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2.Экскурсия в медицинский кабинет.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: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способствовать уточнению действий врача, пациента, название медицинских инструментов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3.Чтение художественной литературы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Чуйковского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К. И « Айболит»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создать условия для формирования умения слушать воспитателя ,  понимать содержание произведения, способствовать развитию альтруистических чувств к больным, уважение к профессии врача.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4.Рассматривание иллюстраций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«Городская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больница»</a:t>
            </a:r>
            <a:endParaRPr lang="ru-RU" sz="1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создать условие для возникновения  интереса к людям ,оберегающих здоровье,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разъяснить полезность и важность деятельности работников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больницы.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5.Игровая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проблемная ситуация « На приеме у врача» 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способствовать развитию творческого воображения, развитию диалогической речи , уточнению игровых действий.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6.Аппликация. «Машина скорой помощи» 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: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способствовать развитию творческого воображения, уточнению назначения данного вида транспорта.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7.Дидактическая игра «Какой профессии это необходимо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способствовать закреплению названий орудий труда и назначений инструментов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790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464"/>
            <a:ext cx="9144000" cy="7153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План-схема  сюжетно-ролевой игры «Поликлиника» в подготовительной группе (6-7 лет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Создание условий для развития сюжета «Поликлиника» социального характера, обеспечение высокой устойчивости замысла.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Создание условий для определения ролей до начала игры и развитие ролевых функций, связанных с другими играющими.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Способствовать выполнению ролей и вытекающих из них разнообразных действий, отражающих социальные отношения, обеспечить договоренность детей до начала игры: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веселый шофер скорой помощи - ведет машину скорой помощи;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вежливый фармацевт отпускает по рецепту лекарство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обходительный гардеробщик принимает у пациентов одежду и выдает номерок.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приветливый работник регистратуры  отвечает на звонки телефона, регистрирует больных, выдает талоны к врачам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внимательный, добрый педиатр, окулист, хирург, терапевт, отоларинголог осматривают пациентов и делают назначения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медсестра аккуратная, добрая, внимательная медсестра выполняет распоряжения врача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плаксивый больной жалуется на состояние своего здоровья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Способствовать взаимосвязи  игры в поликлинику с другими сюжетно- ролевыми играми.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Создание условий для уточнения детьми правил социального поведения  и выполнения их, как условие реализации роли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Способствовать развитию детской инициативы в широком использовании  предметов-заместителей и воображаемых предметов, выполнение недостающих предметов-заместителей и игрушек: градусник, шпатель, талоны, деньги, таблетки, рецепты, таблица для проверки зрения, зеркало.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места игры (самостоятельно)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Обеспечение  развития ролевого диалога, отражающего специфику игрового взаимодействия.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52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992" y="0"/>
            <a:ext cx="9073008" cy="6271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Предварительная работа: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Экскурсия в медицинский кабинет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создать условия для закрепления  названий инструментов, их назначения, уточнение профессиональных действий сотрудников, создать условия для возникновения чувства уважения  к труду медицинской сестры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Экскурсия в аптеку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создать условия для уточнения профессиональных действий фармацевта,  воспитывать уважение к труду взрослых.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Рассматривание картины «Врач лечит детей»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способствовать расширению и закреплению  понятий у  детей о профессиональных действиях врача, создать условия для  развития связной речи.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Дидактическая игра  «Разные врачи»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формировать понятия различных профессиональных действий врачей, закреплять  названия мед. инструментов, раскрыть способы их использования.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 – ситуация «Приезд скорой помощи»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создать условия для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формирования умения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отражать в игре трудовые действия врача, медсестры, шофера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Дидактическая  игра «Диалог по телефону»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создать условия для развития диалогической речи, уточнение игровых действий.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Сюжетно – дидактическое упражнение «Изобрази сотрудников поликлиники»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создать условия для уточнения  и закрепления  сформированных понятий у детей о работе медработников, стимулировать творческую активность детей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Художественный труд: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изготовление атрибутов к игре (градусники, таблетки, шпатели медицинские, рецепты, медицинские карточки, талоны, направления)</a:t>
            </a:r>
            <a:r>
              <a:rPr lang="ru-RU" sz="1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формирование умения подбирать  и выполнять недостающие предметы-заместители, развивать творческую инициативу 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220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550" y="13601"/>
            <a:ext cx="9073008" cy="5726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детского общества в игре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1.Содержание игр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2.Количество участников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3.Продолжительность игры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4.Взаимодействие детей в игре: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-принимают совместное решение при затруднениях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-советуются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-действуют разрозненно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-влияние лидера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5.Характер контроля за действиями друг друга, за выполнениями правил: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-нет контроля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-указывают на нарушения , но не требуют выполнения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-настраивают на выполнение правил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6.как поступают с нарушителями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7.Реакция нарушителя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8.Сохранение игровых групп, их устойчивость в других играх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3129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dirty="0"/>
          </a:p>
        </p:txBody>
      </p:sp>
      <p:sp>
        <p:nvSpPr>
          <p:cNvPr id="14338" name="Объект 2"/>
          <p:cNvSpPr>
            <a:spLocks noGrp="1"/>
          </p:cNvSpPr>
          <p:nvPr>
            <p:ph sz="quarter" idx="13"/>
          </p:nvPr>
        </p:nvSpPr>
        <p:spPr>
          <a:xfrm>
            <a:off x="107950" y="333375"/>
            <a:ext cx="8928100" cy="6048375"/>
          </a:xfrm>
        </p:spPr>
        <p:txBody>
          <a:bodyPr/>
          <a:lstStyle/>
          <a:p>
            <a:pPr marL="44450" indent="0" algn="just">
              <a:spcAft>
                <a:spcPct val="0"/>
              </a:spcAft>
              <a:buNone/>
            </a:pPr>
            <a:r>
              <a:rPr lang="ru-RU" sz="4400" dirty="0" smtClean="0"/>
              <a:t>        </a:t>
            </a:r>
            <a:r>
              <a:rPr lang="ru-RU" sz="4400" dirty="0"/>
              <a:t> </a:t>
            </a:r>
            <a:r>
              <a:rPr lang="ru-RU" sz="4400" dirty="0" smtClean="0"/>
              <a:t>Сюжетно-ролевая игра-ведущий </a:t>
            </a:r>
            <a:r>
              <a:rPr lang="ru-RU" sz="4400" dirty="0"/>
              <a:t>вид деятельности ребенка .В ней ребенок удовлетворяет потребности в активном освоении окружающего мира и важнейших социальных потребностей- участие в жизни взрослых и общении со сверстниками. </a:t>
            </a:r>
            <a:endParaRPr lang="ru-RU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011381" cy="6630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наблюдаемой игры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1.Полнота содержания игры, соответствие возрастным возможностям, игровые умения и действия,  их уровень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2.Характер взаимоотношений детей, уровень качества общественности, проявленный детьми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3.Самостоятельность и творчество детей, в чем оно выражалось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4.Воспитательное значение игры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5.Оценка роли воспитателя, соответствие его приемов уровню развития и задачам руководства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6.Предложение к развитию содержания игры, ее структуре, обогащения игровых действий и умений, использование соответствующих приемов руководства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0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9001000" cy="6440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проведение сюжетно-ролевой игры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1.Начало игры: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-предшествующая деятельность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-что послужило поводом для начала игры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-кто инициатор игры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-как были привлечены к игре остальные дети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 ли оговор на игру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-его содержание (планирование, распределение ролей)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-характер взаимоотношений детей во время сговора (спор, обсуждение)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-количество детей начавших игру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-распределение ролей между ними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-создают обстановку заново или используют имеющуюся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-как подбирают игрушки, готовые предметы или заместители, создают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-развитие сюжета: как развивались изображаемые в игре события, по 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чьей инициативе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роль воспитателя в подготовке возникновения игры, какими приемами пользовался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93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11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2.Ход игры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-содержание игровых , реальных действий и характер отношений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-эмоциональное состояние играющих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-затруднение, конфликты, пути их преодоления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-выдумка, творчество играющих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-кто выбыл из игры раньше ее завершения, почему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-роль воспитателя, приемы руководства в этой части развития игры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-реакция детей  на действия взрослого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3.Конец игры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-имела ли игра завершение или была прервана, договорились  ли о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продолжении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 какой деятельности перешли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-продолжительность игры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-оценка воспитателем  деятельности детей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6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2"/>
          <p:cNvSpPr>
            <a:spLocks noChangeArrowheads="1"/>
          </p:cNvSpPr>
          <p:nvPr/>
        </p:nvSpPr>
        <p:spPr bwMode="auto">
          <a:xfrm>
            <a:off x="-468560" y="0"/>
            <a:ext cx="99362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</a:rPr>
              <a:t>        </a:t>
            </a:r>
          </a:p>
          <a:p>
            <a:pPr algn="just"/>
            <a:r>
              <a:rPr lang="ru-RU" sz="3200" dirty="0">
                <a:latin typeface="Times New Roman" pitchFamily="18" charset="0"/>
              </a:rPr>
              <a:t>     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134186"/>
            <a:ext cx="4572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4169"/>
            <a:ext cx="8784976" cy="61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сюжетно-ролевой игре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ребенка формируются социально-коммуникативные компетенции: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1.Эмоционально вживаться, « врастать» в сложный социальный мир взрослых людей.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2.Предвидеть стратегию ролевого поведения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3.Смотреть на себя со стороны глазами других людей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4.Делать свои действия ,свои желания ,свои чувства понятными для играющих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5.Переживать жизненные ситуации других людей как свой собственные, понимать смысл их действий и поступков.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6.Осознать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 реальное место среди других людей.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7Сделать для себя открытие: желание и стремление других людей не всегда совпадают с моими.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8Стремится к справедливости, преодоления стремления не только доминировать, но и соглашаться, подчинятся игре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Доверять друг другу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10.Уважать себя и верить в себя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11.Надеятся на собственные силы при столкновении с проблемами.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12.Свободно выражать свои чувства.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13.Переживать свои эмоции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14.Делать выбор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852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</a:rPr>
              <a:t>      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388" y="188914"/>
            <a:ext cx="8964612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«Игровые задачи-это система условий 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которых задается мнимая цель, понятная ребенку по его жизненному опыту, направленная на воспроизведение действительности игровыми способами и средствами»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Е.В.Зворыгина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107950" y="188913"/>
            <a:ext cx="89281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</a:rPr>
              <a:t> </a:t>
            </a:r>
          </a:p>
          <a:p>
            <a:pPr algn="just"/>
            <a:r>
              <a:rPr lang="ru-RU" sz="3200" dirty="0">
                <a:latin typeface="Times New Roman" pitchFamily="18" charset="0"/>
              </a:rPr>
              <a:t>           </a:t>
            </a:r>
          </a:p>
          <a:p>
            <a:pPr algn="just"/>
            <a:r>
              <a:rPr lang="ru-RU" sz="3200" dirty="0">
                <a:latin typeface="Times New Roman" pitchFamily="18" charset="0"/>
              </a:rPr>
              <a:t>       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317923"/>
            <a:ext cx="6750050" cy="612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игры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у играющих возникает замысел?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разнообразны замыслы игры у детей?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Сколько игровых задач ставит ребенок?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сколько разнообразны поставленные игровые задачи?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Какова степень самостоятельности детей при постановке игровых задач?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250825" y="2349500"/>
            <a:ext cx="8642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0844" y="0"/>
            <a:ext cx="8928992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решения детьми игровых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предметными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ролевыми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способами: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1.На сколько разнообразны игровые действия с игрушками.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2.Степень обобщенности игровых действий с игрушками.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3.Наличие в игре игровых действий с предметами-заместителями.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4.Наличие в игре игровых действий с воображаемыми  предметами.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5.Принимает ли ребенок на себя роль?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6.Насколько разнообразны ролевые действия?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7.Какова выразительность ролевых действий?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8.Наличие ролевых высказываний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9.Кто инициатор ролевых высказываний?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10.Наличие ролевой беседы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11.Кто инициатор ролевой беседы?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12.С кем ребенок вступает в ролевую беседу?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13.Какова содержательность ролевой беседы?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107950" y="77252"/>
            <a:ext cx="89281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/>
              <a:t>Взаимодействие детей в игре</a:t>
            </a:r>
            <a:r>
              <a:rPr lang="ru-RU" sz="3200" b="1" dirty="0" smtClean="0"/>
              <a:t>.</a:t>
            </a:r>
            <a:endParaRPr lang="ru-RU" sz="3200" dirty="0"/>
          </a:p>
          <a:p>
            <a:r>
              <a:rPr lang="ru-RU" sz="3200" dirty="0"/>
              <a:t>Игровые задачи дети могут решать индивидуально или совместно с кем-нибудь. При совместном решении игровых задач дети вступают во взаимодействие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r>
              <a:rPr lang="ru-RU" sz="3200" dirty="0"/>
              <a:t>1.Вступает ли ребенок во взаимодействие?</a:t>
            </a:r>
          </a:p>
          <a:p>
            <a:r>
              <a:rPr lang="ru-RU" sz="3200" dirty="0"/>
              <a:t>2.Кому ребенок ставит игровые задачи?</a:t>
            </a:r>
          </a:p>
          <a:p>
            <a:r>
              <a:rPr lang="ru-RU" sz="3200" dirty="0"/>
              <a:t>3.Умеет ли ребенок принимать игровые задачи?</a:t>
            </a:r>
          </a:p>
          <a:p>
            <a:r>
              <a:rPr lang="ru-RU" sz="3200" dirty="0"/>
              <a:t>4.Какова длительность взаимодействия?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107950" y="188913"/>
            <a:ext cx="89281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 u="sng" dirty="0">
                <a:latin typeface="Times New Roman" pitchFamily="18" charset="0"/>
              </a:rPr>
              <a:t>        </a:t>
            </a:r>
          </a:p>
          <a:p>
            <a:pPr algn="just"/>
            <a:endParaRPr lang="ru-RU" sz="3200" b="1" i="1" u="sng" dirty="0">
              <a:latin typeface="Times New Roman" pitchFamily="18" charset="0"/>
            </a:endParaRPr>
          </a:p>
          <a:p>
            <a:pPr algn="just"/>
            <a:r>
              <a:rPr lang="ru-RU" sz="3200" b="1" i="1" dirty="0">
                <a:latin typeface="Times New Roman" pitchFamily="18" charset="0"/>
              </a:rPr>
              <a:t>            </a:t>
            </a:r>
            <a:endParaRPr lang="ru-RU" sz="3200" b="1" i="1" u="sng" dirty="0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46006"/>
            <a:ext cx="6858000" cy="685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Самостоятельность детей в игре.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 группа показателей отдельно не выделяется, она присутствует в каждой рассмотренной группе. Самостоятельность в выборе замен и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постанвки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игровых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задач, в распределении ролей, разрешении конфликтов, в планировании и т.д.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Своевременное изменение игровой среды, активизирующее общение взрослого с детьми и побуждает их к самостоятельно применять свой опыт в решении проблемных игровых задач. Конечно игровая задача программируется нами заранее, взрослым создаются условия для ее решения теми или иными средствами. Но взрослый не дает готовый образец, а вызывает детей на самостоятельное достижение воображаемой цели.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8566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Times New Roman" pitchFamily="18" charset="0"/>
              </a:rPr>
              <a:t>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388" y="188912"/>
            <a:ext cx="8856662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–схема сюжетно-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отобразительной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игры «Кукла заболела» в группе раннего возраста (2-3 года).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Игровые задачи: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обеспечить зарождение сюжета внутри предметной деятельности;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создание условий для переименования ребенком предметов, отождествление своих действий с действиями взрослого, называнием себя именем другого человека; формирование действий, воспроизводящих действия других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способствовать выполнению однообразных двух-трех игровых действий, перенесение способов действия на другие предметы, самостоятельное их воспроизведение в новых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условиях: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лушает, заглядывает в рот, делает укол кукле, медведю (врач и мама одновременно)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обеспечение бесконфликтной игре рядом;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развивать детскую инициативу в овладении действиями с предметами особого рода-игрушками и заместителями отсутствующих предметов без игрового названия, способствовать осознанию предметов в игре;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поощрять называние детьми своих игровых действий.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238</TotalTime>
  <Words>2657</Words>
  <Application>Microsoft Office PowerPoint</Application>
  <PresentationFormat>Экран (4:3)</PresentationFormat>
  <Paragraphs>267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SimSun</vt:lpstr>
      <vt:lpstr>Arial</vt:lpstr>
      <vt:lpstr>Book Antiqua</vt:lpstr>
      <vt:lpstr>Calibri</vt:lpstr>
      <vt:lpstr>Georgia</vt:lpstr>
      <vt:lpstr>Mangal</vt:lpstr>
      <vt:lpstr>Times New Roman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детских игр</dc:title>
  <dc:creator>Кузнецова Н.А.</dc:creator>
  <cp:lastModifiedBy>Elena Kuznetsova</cp:lastModifiedBy>
  <cp:revision>39</cp:revision>
  <dcterms:created xsi:type="dcterms:W3CDTF">2012-01-22T16:07:12Z</dcterms:created>
  <dcterms:modified xsi:type="dcterms:W3CDTF">2015-04-16T05:24:48Z</dcterms:modified>
</cp:coreProperties>
</file>