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люшкины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07T09:18:35.71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285992"/>
            <a:ext cx="75724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нарядный 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участок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резентация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643578"/>
            <a:ext cx="73934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Подготовили: воспитатели 4 группы детского сада №2 «Улыбка»</a:t>
            </a:r>
          </a:p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Гусева Л.А.</a:t>
            </a:r>
          </a:p>
          <a:p>
            <a:pPr algn="ctr"/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Данилова О.М.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285728"/>
            <a:ext cx="5286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Для закрепления правил дорожного движения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у нас на участке появился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светофор на перекрестке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G:\7гр\участки\фотки детсад\IMG_02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14422"/>
            <a:ext cx="3857652" cy="2893108"/>
          </a:xfrm>
          <a:prstGeom prst="rect">
            <a:avLst/>
          </a:prstGeom>
          <a:noFill/>
        </p:spPr>
      </p:pic>
      <p:pic>
        <p:nvPicPr>
          <p:cNvPr id="3075" name="Picture 3" descr="G:\7гр\участки\фотки детсад\DSC072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966" y="2357430"/>
            <a:ext cx="47625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7гр\участки\фотки детсад\IMG_0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3071810"/>
            <a:ext cx="4429124" cy="332169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14942" y="428604"/>
            <a:ext cx="345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Необычное озеро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на нашем участке –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для игр с водой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G:\7гр\участки\фотки детсад\DSC07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0"/>
            <a:ext cx="3429024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Летом  в детском саду дети проводят почти весь день на своем участке и мы вместе с родителями постарались создать все условия для всестороннего  развития наших детей на прогулке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7гр\участки\фотки детсад\IMG_023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1285860"/>
            <a:ext cx="42863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1225689"/>
            <a:ext cx="3143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omic Sans MS" pitchFamily="66" charset="0"/>
              </a:rPr>
              <a:t>В мае в нашем детском саду прошел конкурс по благоустройству участков.  Идея конкурса - показать как с помощью подручных материалов можно украсить участки для прогулок в детском саду. Чтобы пребывание на участке всегда радовало ребенка, побуждало к игре, влекло к разнообразной деятельности, оздоровляло физически,  для этого мы украшаем наши участки.  В конкурсе принимали участие воспитатели, родители и конечно же дети. Предлагаю вашему вниманию то, что у нас получилось:</a:t>
            </a:r>
            <a:endParaRPr lang="ru-RU" sz="1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Скоро на дворе наступит  лето! Прекрасное время для оздоровления и закаливания детского организма. Вся жизнедеятельность детей в летний период переносится на свежий воздух. Здесь продолжается их активная деятельность. Именно здесь они играют, загорают.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37862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Нам кажется, что видя ежедневно ухоженные, красивые, всегда цветущие клумбы, дети не только получают положительные эмоции, но и учатся оберегать красоту, создавать её своими руками. Клумбы используются для формирования у детей трудовых навыков (малыши трудятся на клумбе - сажают цветы, поливают их, рыхлят землю). У них воспитывается трудолюбие, любовь и бережное отношение к природе. Постоянно проводятся наблюдения, исследования почвы и растений. Ребятишки получают представления об их росте и развитии. Они учатся замечать красоту природы. Все это вызывает даже у самых маленьких радостные переживания.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0"/>
            <a:ext cx="6922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Необычные клумбы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G:\7гр\участки\фотки детсад\DSC0720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928670"/>
            <a:ext cx="33575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7гр\участки\фотки детсад\DSC0717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4071942"/>
            <a:ext cx="357186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7гр\участки\фотки детсад\DSC0717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14348" y="571480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7гр\участки\фотки детсад\IMG_023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786190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62478" y="1071546"/>
            <a:ext cx="39255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Наблюдаем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цветами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7"/>
            <a:ext cx="678661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Также на нашем участке есть сказочные уголки, куда дети приходят, обыгрывают сказки и просто любуются красотой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G:\7гр\участки\фотки детсад\IMG_029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71612"/>
            <a:ext cx="414340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929198"/>
            <a:ext cx="35793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гостях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колобка»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G:\7гр\участки\фотки детсад\IMG_024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714488"/>
            <a:ext cx="46434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628" y="4929197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И избушка на курьих ножках и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</a:rPr>
              <a:t>Лесовичок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радуют нас каждый день.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Возле избушки тоже посажены цветы.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3580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развития двигательной активности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создали свою мини –площадку.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G:\7гр\участки\фотки детсад\IMG_024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3116"/>
            <a:ext cx="5940425" cy="44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50" y="2285992"/>
            <a:ext cx="27860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Можно выполнить такие физические упражнения, как: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Прыжки на двух и на одной ноге;</a:t>
            </a:r>
          </a:p>
          <a:p>
            <a:pPr>
              <a:buFontTx/>
              <a:buChar char="-"/>
            </a:pP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Подлезание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под дугу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Лазанье по колесам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Ходьба по брускам, по колесам для развития равновесия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Забрасывание мяча в кольцо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Бег змейкой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И многое другое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7гр\участки\фотки детсад\IMG_02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857232"/>
            <a:ext cx="3500444" cy="46672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28604"/>
            <a:ext cx="46434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Дорожка здоровья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профилактики плоскостопия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закаливания детей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G:\7гр\участки\фотки детсад\IMG_029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86058"/>
            <a:ext cx="392905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6439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нашем участке появились различные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уголки для сюжетно - ролевых игр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G:\7гр\участки\фотки детсад\IMG_029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3643314"/>
            <a:ext cx="4143404" cy="294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7гр\участки\фотки детсад\IMG_024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736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1857364"/>
            <a:ext cx="2476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«Кафе»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7гр\участки\фотки детсад\DSC0718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3116"/>
            <a:ext cx="264320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36" y="214290"/>
            <a:ext cx="3901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 - водитель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G:\7гр\участки\фотки детсад\DSC072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69" y="2285992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425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Клюшкины</dc:creator>
  <cp:lastModifiedBy>Клюшкины</cp:lastModifiedBy>
  <cp:revision>15</cp:revision>
  <dcterms:created xsi:type="dcterms:W3CDTF">2014-05-28T18:38:22Z</dcterms:created>
  <dcterms:modified xsi:type="dcterms:W3CDTF">2014-11-07T06:29:55Z</dcterms:modified>
</cp:coreProperties>
</file>