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4" r:id="rId4"/>
    <p:sldId id="263" r:id="rId5"/>
    <p:sldId id="262" r:id="rId6"/>
    <p:sldId id="261" r:id="rId7"/>
    <p:sldId id="260" r:id="rId8"/>
    <p:sldId id="259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14" autoAdjust="0"/>
  </p:normalViewPr>
  <p:slideViewPr>
    <p:cSldViewPr>
      <p:cViewPr>
        <p:scale>
          <a:sx n="71" d="100"/>
          <a:sy n="71" d="100"/>
        </p:scale>
        <p:origin x="-131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  <a:t>Непоседы</a:t>
            </a:r>
            <a:b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  <a:t>средняя группа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79512" y="1772816"/>
            <a:ext cx="8229600" cy="2808883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Comic Sans MS" pitchFamily="66" charset="0"/>
              </a:rPr>
              <a:t>1. Оформление папки передвижки «Весна»» 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2.</a:t>
            </a:r>
            <a:r>
              <a:rPr lang="ru-RU" sz="2000" dirty="0" smtClean="0"/>
              <a:t> </a:t>
            </a:r>
            <a:r>
              <a:rPr lang="ru-RU" sz="1800" dirty="0" smtClean="0">
                <a:latin typeface="Comic Sans MS" pitchFamily="66" charset="0"/>
              </a:rPr>
              <a:t>Консультация «Умеем ли мы общаться с детьми».(</a:t>
            </a:r>
            <a:r>
              <a:rPr lang="ru-RU" sz="1800" dirty="0" err="1" smtClean="0">
                <a:latin typeface="Comic Sans MS" pitchFamily="66" charset="0"/>
              </a:rPr>
              <a:t>Нольфина</a:t>
            </a:r>
            <a:r>
              <a:rPr lang="ru-RU" sz="1800" dirty="0" smtClean="0">
                <a:latin typeface="Comic Sans MS" pitchFamily="66" charset="0"/>
              </a:rPr>
              <a:t> Е.Г)</a:t>
            </a: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3.Подготовка к утреннику 8 Марта(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4.Консультация:»Артикуляционная гимнастика в жизни детей»(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5.</a:t>
            </a:r>
            <a:r>
              <a:rPr lang="ru-RU" sz="1800" dirty="0" smtClean="0">
                <a:latin typeface="Comic Sans MS" pitchFamily="66" charset="0"/>
              </a:rPr>
              <a:t> . Каждое 10-е число беседа с родителями об оплате детского сада. »(</a:t>
            </a:r>
            <a:r>
              <a:rPr lang="ru-RU" sz="1800" dirty="0" err="1" smtClean="0">
                <a:latin typeface="Comic Sans MS" pitchFamily="66" charset="0"/>
              </a:rPr>
              <a:t>Нольфина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Е.Г,Михайлиди</a:t>
            </a:r>
            <a:r>
              <a:rPr lang="ru-RU" sz="1800" dirty="0" smtClean="0">
                <a:latin typeface="Comic Sans MS" pitchFamily="66" charset="0"/>
              </a:rPr>
              <a:t> Д.С)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7667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Comic Sans MS" pitchFamily="66" charset="0"/>
              </a:rPr>
              <a:t>МАРТ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rmAutofit fontScale="90000"/>
          </a:bodyPr>
          <a:lstStyle/>
          <a:p>
            <a:pPr algn="l"/>
            <a: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1</a:t>
            </a:r>
            <a:r>
              <a:rPr lang="ru-RU" sz="2000" dirty="0" smtClean="0">
                <a:latin typeface="Comic Sans MS" pitchFamily="66" charset="0"/>
              </a:rPr>
              <a:t>.</a:t>
            </a:r>
            <a:r>
              <a:rPr lang="ru-RU" sz="1800" dirty="0" smtClean="0"/>
              <a:t> </a:t>
            </a:r>
            <a:r>
              <a:rPr lang="ru-RU" sz="2000" dirty="0" smtClean="0">
                <a:latin typeface="Comic Sans MS" pitchFamily="66" charset="0"/>
              </a:rPr>
              <a:t>Консультация «Роль дыхательных упражнений в укреплении здоровья ребенка». 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2.Тематическая папка:»День космонавтики» 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Е.Г,)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3.Беседа «Эмоциональное благополучие ребенка в семье»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4.Фото- выставка:»День Победы, как он был от нас далек</a:t>
            </a:r>
            <a:r>
              <a:rPr lang="ru-RU" sz="2000" dirty="0" smtClean="0">
                <a:latin typeface="Comic Sans MS" pitchFamily="66" charset="0"/>
              </a:rPr>
              <a:t>»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5.Проведение субботника по благоустройству участка группы(</a:t>
            </a:r>
            <a:r>
              <a:rPr lang="ru-RU" sz="2000" dirty="0" err="1" smtClean="0">
                <a:latin typeface="Comic Sans MS" pitchFamily="66" charset="0"/>
              </a:rPr>
              <a:t>Михайлиди.Д.С</a:t>
            </a:r>
            <a:r>
              <a:rPr lang="ru-RU" sz="2000" dirty="0" smtClean="0">
                <a:latin typeface="Comic Sans MS" pitchFamily="66" charset="0"/>
              </a:rPr>
              <a:t>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6. Каждое 10-е число беседа с родителями об оплате детского сада. 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Е.Г,Михайлиди</a:t>
            </a:r>
            <a:r>
              <a:rPr lang="ru-RU" sz="2000" dirty="0" smtClean="0">
                <a:latin typeface="Comic Sans MS" pitchFamily="66" charset="0"/>
              </a:rPr>
              <a:t> Д.С</a:t>
            </a:r>
            <a:r>
              <a:rPr lang="ru-RU" sz="2000" dirty="0" smtClean="0">
                <a:latin typeface="Comic Sans MS" pitchFamily="66" charset="0"/>
              </a:rPr>
              <a:t>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7.Консультация»развитие математических способностей у детей среднего возраста»(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692696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Comic Sans MS" pitchFamily="66" charset="0"/>
              </a:rPr>
              <a:t>АПРЕЛЬ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2808883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1. </a:t>
            </a:r>
            <a:r>
              <a:rPr lang="ru-RU" sz="2000" dirty="0" smtClean="0">
                <a:latin typeface="Comic Sans MS" pitchFamily="66" charset="0"/>
              </a:rPr>
              <a:t>Анкетирование по</a:t>
            </a:r>
            <a:r>
              <a:rPr lang="ru-RU" sz="1800" dirty="0" smtClean="0"/>
              <a:t> </a:t>
            </a:r>
            <a:r>
              <a:rPr lang="ru-RU" sz="2000" dirty="0" smtClean="0">
                <a:latin typeface="Comic Sans MS" pitchFamily="66" charset="0"/>
              </a:rPr>
              <a:t>итогам года(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Е.Г,Михайлиди</a:t>
            </a:r>
            <a:r>
              <a:rPr lang="ru-RU" sz="2000" dirty="0" smtClean="0">
                <a:latin typeface="Comic Sans MS" pitchFamily="66" charset="0"/>
              </a:rPr>
              <a:t> Д.С))</a:t>
            </a: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2.Тематическая папка по организации летнего досуга детей дома 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Е.Г, 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3.Родительское собрание:»Чему нас научили в д.саду, подведение итогов»(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Е.Г, 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4.Акция»Посади цветок»(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1800" dirty="0" smtClean="0"/>
              <a:t>Д.С)</a:t>
            </a:r>
            <a:br>
              <a:rPr lang="ru-RU" sz="1800" dirty="0" smtClean="0"/>
            </a:br>
            <a:r>
              <a:rPr lang="ru-RU" sz="2000" dirty="0" smtClean="0">
                <a:latin typeface="Comic Sans MS" pitchFamily="66" charset="0"/>
              </a:rPr>
              <a:t>5.Каждое 10-е число беседа с родителями об оплате детского сада. 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Е.Г,Михайлиди</a:t>
            </a:r>
            <a:r>
              <a:rPr lang="ru-RU" sz="2000" dirty="0" smtClean="0">
                <a:latin typeface="Comic Sans MS" pitchFamily="66" charset="0"/>
              </a:rPr>
              <a:t> Д.С</a:t>
            </a:r>
            <a:r>
              <a:rPr lang="ru-RU" sz="2000" dirty="0" smtClean="0">
                <a:latin typeface="Comic Sans MS" pitchFamily="66" charset="0"/>
              </a:rPr>
              <a:t>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6.Консультация»Учим ребенка общаться»(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7.Беседа»Болезни грязных рук»(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908720"/>
            <a:ext cx="28336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Comic Sans MS" pitchFamily="66" charset="0"/>
              </a:rPr>
              <a:t>МАЙ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7300" dirty="0" smtClean="0">
                <a:solidFill>
                  <a:srgbClr val="0000FF"/>
                </a:solidFill>
                <a:latin typeface="Comic Sans MS" pitchFamily="66" charset="0"/>
              </a:rPr>
              <a:t>КОНСУЛЬТАЦИИ</a:t>
            </a:r>
            <a:endParaRPr lang="ru-RU" sz="7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7300" dirty="0" smtClean="0">
                <a:solidFill>
                  <a:srgbClr val="0000FF"/>
                </a:solidFill>
                <a:latin typeface="Comic Sans MS" pitchFamily="66" charset="0"/>
              </a:rPr>
              <a:t>БЕСЕДЫ</a:t>
            </a:r>
            <a:endParaRPr lang="ru-RU" sz="7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7300" dirty="0" smtClean="0">
                <a:solidFill>
                  <a:srgbClr val="0000FF"/>
                </a:solidFill>
                <a:latin typeface="Comic Sans MS" pitchFamily="66" charset="0"/>
              </a:rPr>
              <a:t>ПРОТОКОЛЫ</a:t>
            </a:r>
            <a:br>
              <a:rPr lang="ru-RU" sz="73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7300" dirty="0" smtClean="0">
                <a:solidFill>
                  <a:srgbClr val="0000FF"/>
                </a:solidFill>
                <a:latin typeface="Comic Sans MS" pitchFamily="66" charset="0"/>
              </a:rPr>
              <a:t>РОДИТЕЛЬСКИХ СОБРАНИЙ</a:t>
            </a:r>
            <a:endParaRPr lang="ru-RU" sz="7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7300" dirty="0" smtClean="0">
                <a:solidFill>
                  <a:srgbClr val="0000FF"/>
                </a:solidFill>
                <a:latin typeface="Comic Sans MS" pitchFamily="66" charset="0"/>
              </a:rPr>
              <a:t>АНКЕТЫ</a:t>
            </a:r>
            <a:endParaRPr lang="ru-RU" sz="7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7300" dirty="0" smtClean="0">
                <a:solidFill>
                  <a:srgbClr val="0000FF"/>
                </a:solidFill>
                <a:latin typeface="Comic Sans MS" pitchFamily="66" charset="0"/>
              </a:rPr>
              <a:t>КОНСПЕКТЫ РОДИТЕЛЬСКИХ СОБРАНИЙ</a:t>
            </a:r>
            <a:endParaRPr lang="ru-RU" sz="7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rmAutofit fontScale="90000"/>
          </a:bodyPr>
          <a:lstStyle/>
          <a:p>
            <a:r>
              <a:rPr lang="ru-RU" sz="960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960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7300" smtClean="0">
                <a:solidFill>
                  <a:srgbClr val="0000FF"/>
                </a:solidFill>
                <a:latin typeface="Comic Sans MS" pitchFamily="66" charset="0"/>
              </a:rPr>
              <a:t>ПОСЕЩЕНИЕ СЕМЬИ</a:t>
            </a:r>
            <a:endParaRPr lang="ru-RU" sz="7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>ПЕРСПЕКТИВНЫЙ ПЛАН РАБОТЫ С РОДИТЕЛЯМИ </a:t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>НА 2013 – 2014 УЧ.ГОД.</a:t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>Воспитатели: </a:t>
            </a:r>
            <a:r>
              <a:rPr lang="ru-RU" sz="3600" dirty="0" err="1" smtClean="0">
                <a:latin typeface="Comic Sans MS" pitchFamily="66" charset="0"/>
              </a:rPr>
              <a:t>Нольфина</a:t>
            </a:r>
            <a:r>
              <a:rPr lang="ru-RU" sz="3600" dirty="0" smtClean="0">
                <a:latin typeface="Comic Sans MS" pitchFamily="66" charset="0"/>
              </a:rPr>
              <a:t> Е.Г</a:t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>                               </a:t>
            </a:r>
            <a:r>
              <a:rPr lang="ru-RU" sz="3600" dirty="0" err="1" smtClean="0">
                <a:latin typeface="Comic Sans MS" pitchFamily="66" charset="0"/>
              </a:rPr>
              <a:t>Михайлиди</a:t>
            </a:r>
            <a:r>
              <a:rPr lang="ru-RU" sz="3600" dirty="0" smtClean="0">
                <a:latin typeface="Comic Sans MS" pitchFamily="66" charset="0"/>
              </a:rPr>
              <a:t> Д.С</a:t>
            </a:r>
            <a:br>
              <a:rPr lang="ru-RU" sz="3600" dirty="0" smtClean="0">
                <a:latin typeface="Comic Sans MS" pitchFamily="66" charset="0"/>
              </a:rPr>
            </a:br>
            <a:endParaRPr lang="ru-RU" sz="36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764704"/>
            <a:ext cx="59766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smtClean="0">
                <a:solidFill>
                  <a:srgbClr val="0000FF"/>
                </a:solidFill>
                <a:latin typeface="Comic Sans MS" pitchFamily="66" charset="0"/>
              </a:rPr>
              <a:t>Непоседы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b="1" u="sng" dirty="0" smtClean="0">
                <a:latin typeface="Comic Sans MS" pitchFamily="66" charset="0"/>
              </a:rPr>
              <a:t/>
            </a:r>
            <a:br>
              <a:rPr lang="ru-RU" sz="2000" b="1" u="sng" dirty="0" smtClean="0">
                <a:latin typeface="Comic Sans MS" pitchFamily="66" charset="0"/>
              </a:rPr>
            </a:br>
            <a:r>
              <a:rPr lang="ru-RU" sz="2000" b="1" u="sng" dirty="0" smtClean="0">
                <a:latin typeface="Comic Sans MS" pitchFamily="66" charset="0"/>
              </a:rPr>
              <a:t>Направление: </a:t>
            </a: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 Познавательно-речевое и экологическое  развитие детей.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b="1" u="sng" dirty="0" smtClean="0">
                <a:latin typeface="Comic Sans MS" pitchFamily="66" charset="0"/>
              </a:rPr>
              <a:t/>
            </a:r>
            <a:br>
              <a:rPr lang="ru-RU" sz="2000" b="1" u="sng" dirty="0" smtClean="0">
                <a:latin typeface="Comic Sans MS" pitchFamily="66" charset="0"/>
              </a:rPr>
            </a:br>
            <a:r>
              <a:rPr lang="ru-RU" sz="2000" b="1" u="sng" dirty="0" smtClean="0">
                <a:latin typeface="Comic Sans MS" pitchFamily="66" charset="0"/>
              </a:rPr>
              <a:t>Задачи:</a:t>
            </a:r>
            <a:r>
              <a:rPr lang="ru-RU" sz="2000" b="1" dirty="0" smtClean="0">
                <a:latin typeface="Comic Sans MS" pitchFamily="66" charset="0"/>
              </a:rPr>
              <a:t/>
            </a:r>
            <a:br>
              <a:rPr lang="ru-RU" sz="2000" b="1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- ознакомление родителей с психофизическими особенностями детей 4-5 лет.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- вовлечение родителей в процесс изучения здоровья своего ребенка, укрепление их веры в его потенциальные возможности.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- изучение опыта семьи в вопросах познавательно-речевого и экологического  развития.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- оказание помощи родителям в освоении традиционных и нетрадиционных способов оздоровления детей через познавательно-речевое  и экологическое развитие.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- реализация системы совместных мероприятий   познавательно-речевое  и экологического развития детей 4-5 лет.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8800" dirty="0" smtClean="0"/>
              <a:t> </a:t>
            </a:r>
            <a:br>
              <a:rPr lang="ru-RU" sz="8800" dirty="0" smtClean="0"/>
            </a:br>
            <a:r>
              <a:rPr lang="ru-RU" sz="8800" dirty="0" smtClean="0"/>
              <a:t> </a:t>
            </a:r>
            <a:br>
              <a:rPr lang="ru-RU" sz="8800" dirty="0" smtClean="0"/>
            </a:br>
            <a:r>
              <a:rPr lang="ru-RU" sz="8800" dirty="0" smtClean="0"/>
              <a:t> </a:t>
            </a:r>
            <a:br>
              <a:rPr lang="ru-RU" sz="8800" dirty="0" smtClean="0"/>
            </a:br>
            <a:r>
              <a:rPr lang="ru-RU" sz="8800" dirty="0" smtClean="0"/>
              <a:t> </a:t>
            </a:r>
            <a:br>
              <a:rPr lang="ru-RU" sz="8800" dirty="0" smtClean="0"/>
            </a:br>
            <a:r>
              <a:rPr lang="ru-RU" sz="8800" dirty="0" smtClean="0"/>
              <a:t> </a:t>
            </a:r>
            <a:br>
              <a:rPr lang="ru-RU" sz="8800" dirty="0" smtClean="0"/>
            </a:br>
            <a:r>
              <a:rPr lang="ru-RU" sz="8800" dirty="0" smtClean="0"/>
              <a:t> </a:t>
            </a:r>
            <a:br>
              <a:rPr lang="ru-RU" sz="8800" dirty="0" smtClean="0"/>
            </a:br>
            <a:r>
              <a:rPr lang="ru-RU" sz="8800" b="1" dirty="0" smtClean="0"/>
              <a:t> 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b="1" dirty="0" smtClean="0"/>
              <a:t> </a:t>
            </a:r>
            <a:endParaRPr lang="ru-RU" sz="96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5112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u="sng" dirty="0" smtClean="0">
                <a:latin typeface="Comic Sans MS" pitchFamily="66" charset="0"/>
              </a:rPr>
              <a:t/>
            </a:r>
            <a:br>
              <a:rPr lang="ru-RU" sz="1800" b="1" u="sng" dirty="0" smtClean="0">
                <a:latin typeface="Comic Sans MS" pitchFamily="66" charset="0"/>
              </a:rPr>
            </a:br>
            <a:r>
              <a:rPr lang="ru-RU" sz="1800" b="1" u="sng" dirty="0" smtClean="0">
                <a:latin typeface="Comic Sans MS" pitchFamily="66" charset="0"/>
              </a:rPr>
              <a:t> </a:t>
            </a: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1. Оформление информационного стенда »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Е.Г,Михайлиди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2.Консультация:»Культура поведения, правила и привычки»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 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3.Родительское собрание:»Путешествие в страну знаний»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Е.Г,Михайлиди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4.Индивидуальная беседа»Как помочь ребенку быстрее адаптироваться в детском саду» 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5.Каждое 10-е число беседа с родителями об оплате детского сада. 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Е.Г,Михайлиди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6</a:t>
            </a:r>
            <a:r>
              <a:rPr lang="ru-RU" sz="2000" dirty="0" smtClean="0">
                <a:latin typeface="Comic Sans MS" pitchFamily="66" charset="0"/>
              </a:rPr>
              <a:t>.Памятка  для родителей:»Ребёнок 4-5 лет»(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7. Посещение на дому с целью: «Знакомство с бытовыми условиями»(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Е.Г, 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548680"/>
            <a:ext cx="2973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>СЕНТЯБРЬ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latin typeface="Comic Sans MS" pitchFamily="66" charset="0"/>
              </a:rPr>
              <a:t> </a:t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1.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ru-RU" sz="1800" dirty="0" smtClean="0">
                <a:latin typeface="Comic Sans MS" pitchFamily="66" charset="0"/>
              </a:rPr>
              <a:t>Выставка литературы по возрастным особенностям детей 4-5 лет. »(</a:t>
            </a:r>
            <a:r>
              <a:rPr lang="ru-RU" sz="1800" dirty="0" err="1" smtClean="0">
                <a:latin typeface="Comic Sans MS" pitchFamily="66" charset="0"/>
              </a:rPr>
              <a:t>Нольфина</a:t>
            </a:r>
            <a:r>
              <a:rPr lang="ru-RU" sz="1800" dirty="0" smtClean="0">
                <a:latin typeface="Comic Sans MS" pitchFamily="66" charset="0"/>
              </a:rPr>
              <a:t> Е.Г)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 2. Буклет « Берегите  зрение»(</a:t>
            </a:r>
            <a:r>
              <a:rPr lang="ru-RU" sz="1800" dirty="0" err="1" smtClean="0">
                <a:latin typeface="Comic Sans MS" pitchFamily="66" charset="0"/>
              </a:rPr>
              <a:t>Нольфина</a:t>
            </a:r>
            <a:r>
              <a:rPr lang="ru-RU" sz="1800" dirty="0" smtClean="0">
                <a:latin typeface="Comic Sans MS" pitchFamily="66" charset="0"/>
              </a:rPr>
              <a:t> Е,Г)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3. Консультация:»Познавательно-речевое развитие детей 4-5 лет»,(</a:t>
            </a:r>
            <a:r>
              <a:rPr lang="ru-RU" sz="1800" dirty="0" err="1" smtClean="0">
                <a:latin typeface="Comic Sans MS" pitchFamily="66" charset="0"/>
              </a:rPr>
              <a:t>Нольфина</a:t>
            </a:r>
            <a:r>
              <a:rPr lang="ru-RU" sz="1800" dirty="0" smtClean="0">
                <a:latin typeface="Comic Sans MS" pitchFamily="66" charset="0"/>
              </a:rPr>
              <a:t> Е.Г)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4.Беседа «Одежда детей в группе и на улице»(</a:t>
            </a:r>
            <a:r>
              <a:rPr lang="ru-RU" sz="1800" dirty="0" err="1" smtClean="0">
                <a:latin typeface="Comic Sans MS" pitchFamily="66" charset="0"/>
              </a:rPr>
              <a:t>Михайлиди</a:t>
            </a:r>
            <a:r>
              <a:rPr lang="ru-RU" sz="1800" dirty="0" smtClean="0">
                <a:latin typeface="Comic Sans MS" pitchFamily="66" charset="0"/>
              </a:rPr>
              <a:t> Д.С)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5.Каждое 10-е число беседа с родителями об оплате детского сада. »(</a:t>
            </a:r>
            <a:r>
              <a:rPr lang="ru-RU" sz="1800" dirty="0" err="1" smtClean="0">
                <a:latin typeface="Comic Sans MS" pitchFamily="66" charset="0"/>
              </a:rPr>
              <a:t>Нольфина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Е.Г,Михайлиди</a:t>
            </a:r>
            <a:r>
              <a:rPr lang="ru-RU" sz="1800" dirty="0" smtClean="0">
                <a:latin typeface="Comic Sans MS" pitchFamily="66" charset="0"/>
              </a:rPr>
              <a:t> Д.С)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6.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Comic Sans MS" pitchFamily="66" charset="0"/>
              </a:rPr>
              <a:t>Консультация « Режим дня и его значение в жизни ребенка».(</a:t>
            </a:r>
            <a:r>
              <a:rPr lang="ru-RU" sz="1800" dirty="0" err="1" smtClean="0">
                <a:latin typeface="Comic Sans MS" pitchFamily="66" charset="0"/>
              </a:rPr>
              <a:t>Нольфина</a:t>
            </a:r>
            <a:r>
              <a:rPr lang="ru-RU" sz="1800" dirty="0" smtClean="0">
                <a:latin typeface="Comic Sans MS" pitchFamily="66" charset="0"/>
              </a:rPr>
              <a:t> Е.Г)</a:t>
            </a:r>
            <a:br>
              <a:rPr lang="ru-RU" sz="1800" dirty="0" smtClean="0">
                <a:latin typeface="Comic Sans MS" pitchFamily="66" charset="0"/>
              </a:rPr>
            </a:br>
            <a:endParaRPr lang="ru-RU" sz="18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548680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Comic Sans MS" pitchFamily="66" charset="0"/>
              </a:rPr>
              <a:t>ОКТЯБРЬ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2808883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latin typeface="Comic Sans MS" pitchFamily="66" charset="0"/>
              </a:rPr>
              <a:t> </a:t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1.Беседа «О воспитании детей»(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2.Консультация : «Помогите детям запомнить правила пожарной безопасности»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Е,Г)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3.Консультация «Особенности поведения ребенка»(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4.Рекомендации для родителей:»Кто стучится в дверь ко мне?»(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5. Каждое 10-е число беседа с родителями об оплате детского сада. 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Е.Г,Михайлиди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6. Консультация: «Игрушки для пятилеток»(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Е.Г)</a:t>
            </a:r>
            <a:endParaRPr lang="ru-RU" sz="20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692696"/>
            <a:ext cx="5904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Comic Sans MS" pitchFamily="66" charset="0"/>
              </a:rPr>
              <a:t>НОЯБРЬ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625" y="548680"/>
            <a:ext cx="8229600" cy="280888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9600" dirty="0" smtClean="0">
                <a:solidFill>
                  <a:srgbClr val="0000FF"/>
                </a:solidFill>
                <a:latin typeface="Comic Sans MS" pitchFamily="66" charset="0"/>
              </a:rPr>
            </a:br>
            <a:endParaRPr lang="ru-RU" sz="96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556792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1.Беседа: «Оформление папки передвижки «Зима»,»Зимние игры и развлечения»»(</a:t>
            </a:r>
            <a:r>
              <a:rPr lang="ru-RU" dirty="0" err="1" smtClean="0">
                <a:latin typeface="Comic Sans MS" pitchFamily="66" charset="0"/>
              </a:rPr>
              <a:t>Михайлиди</a:t>
            </a:r>
            <a:r>
              <a:rPr lang="ru-RU" dirty="0" smtClean="0">
                <a:latin typeface="Comic Sans MS" pitchFamily="66" charset="0"/>
              </a:rPr>
              <a:t> Д.С)</a:t>
            </a:r>
          </a:p>
          <a:p>
            <a:pPr lvl="0"/>
            <a:r>
              <a:rPr lang="ru-RU" dirty="0" smtClean="0">
                <a:latin typeface="Comic Sans MS" pitchFamily="66" charset="0"/>
              </a:rPr>
              <a:t>2. Консультация:» Семь разных заблуждений о морозной погоде»(</a:t>
            </a:r>
            <a:r>
              <a:rPr lang="ru-RU" dirty="0" err="1" smtClean="0">
                <a:latin typeface="Comic Sans MS" pitchFamily="66" charset="0"/>
              </a:rPr>
              <a:t>Нольфина</a:t>
            </a:r>
            <a:r>
              <a:rPr lang="ru-RU" dirty="0" smtClean="0">
                <a:latin typeface="Comic Sans MS" pitchFamily="66" charset="0"/>
              </a:rPr>
              <a:t> Е.Г)</a:t>
            </a:r>
          </a:p>
          <a:p>
            <a:pPr lvl="0"/>
            <a:r>
              <a:rPr lang="ru-RU" dirty="0" smtClean="0">
                <a:latin typeface="Comic Sans MS" pitchFamily="66" charset="0"/>
              </a:rPr>
              <a:t>3.Помощь в подготовке к новогоднему празднику (</a:t>
            </a:r>
            <a:r>
              <a:rPr lang="ru-RU" dirty="0" err="1" smtClean="0">
                <a:latin typeface="Comic Sans MS" pitchFamily="66" charset="0"/>
              </a:rPr>
              <a:t>Михайлиди</a:t>
            </a:r>
            <a:r>
              <a:rPr lang="ru-RU" dirty="0" smtClean="0">
                <a:latin typeface="Comic Sans MS" pitchFamily="66" charset="0"/>
              </a:rPr>
              <a:t> Д.С)</a:t>
            </a:r>
          </a:p>
          <a:p>
            <a:pPr marL="342900" lvl="0" indent="-342900">
              <a:buAutoNum type="arabicPeriod" startAt="4"/>
            </a:pPr>
            <a:r>
              <a:rPr lang="ru-RU" dirty="0" smtClean="0">
                <a:latin typeface="Comic Sans MS" pitchFamily="66" charset="0"/>
              </a:rPr>
              <a:t>Каждое 10-е число беседа с родителями об оплате детского сада. »(</a:t>
            </a:r>
            <a:r>
              <a:rPr lang="ru-RU" dirty="0" err="1" smtClean="0">
                <a:latin typeface="Comic Sans MS" pitchFamily="66" charset="0"/>
              </a:rPr>
              <a:t>Нольфина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Е.Г,Михайлиди</a:t>
            </a:r>
            <a:r>
              <a:rPr lang="ru-RU" dirty="0" smtClean="0">
                <a:latin typeface="Comic Sans MS" pitchFamily="66" charset="0"/>
              </a:rPr>
              <a:t> Д.С)</a:t>
            </a:r>
          </a:p>
          <a:p>
            <a:pPr marL="342900" lvl="0" indent="-342900">
              <a:buAutoNum type="arabicPeriod" startAt="4"/>
            </a:pPr>
            <a:r>
              <a:rPr lang="ru-RU" dirty="0" smtClean="0">
                <a:latin typeface="Comic Sans MS" pitchFamily="66" charset="0"/>
              </a:rPr>
              <a:t>Папка-передвижка «Мои права и обязанности»(</a:t>
            </a:r>
            <a:r>
              <a:rPr lang="ru-RU" dirty="0" err="1" smtClean="0">
                <a:latin typeface="Comic Sans MS" pitchFamily="66" charset="0"/>
              </a:rPr>
              <a:t>Нольфина</a:t>
            </a:r>
            <a:r>
              <a:rPr lang="ru-RU" dirty="0" smtClean="0">
                <a:latin typeface="Comic Sans MS" pitchFamily="66" charset="0"/>
              </a:rPr>
              <a:t> Е.Г)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620688"/>
            <a:ext cx="5616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Comic Sans MS" pitchFamily="66" charset="0"/>
              </a:rPr>
              <a:t>ДЕКАБРЬ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808883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latin typeface="Comic Sans MS" pitchFamily="66" charset="0"/>
              </a:rPr>
              <a:t>1.Беседа»Прогулки в выходные дни»»(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2.Эколгическая газета»Вода  это жизнь»(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3. Семинар – практикум:»Артикуляционная гимнастика в домашних условиях»(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4. Рекомендации для родителей «Безопасность ребенка»(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5.Буклет:»Инновационные </a:t>
            </a:r>
            <a:r>
              <a:rPr lang="ru-RU" sz="2000" dirty="0" err="1" smtClean="0">
                <a:latin typeface="Comic Sans MS" pitchFamily="66" charset="0"/>
              </a:rPr>
              <a:t>здоровьесберегающие</a:t>
            </a:r>
            <a:r>
              <a:rPr lang="ru-RU" sz="2000" dirty="0" smtClean="0">
                <a:latin typeface="Comic Sans MS" pitchFamily="66" charset="0"/>
              </a:rPr>
              <a:t> технологии в работе с детьми»(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6.Каждое 10-е число беседа с родителями об оплате детского сада. 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Е.Г,Михайлиди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7.</a:t>
            </a:r>
            <a:r>
              <a:rPr lang="ru-RU" sz="1800" dirty="0" smtClean="0"/>
              <a:t> </a:t>
            </a:r>
            <a:r>
              <a:rPr lang="ru-RU" sz="2000" dirty="0" smtClean="0">
                <a:latin typeface="Comic Sans MS" pitchFamily="66" charset="0"/>
              </a:rPr>
              <a:t>Советы логопеда «Говорите с ребенком правильно»(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Е.Г)</a:t>
            </a:r>
            <a:br>
              <a:rPr lang="ru-RU" sz="2000" dirty="0" smtClean="0">
                <a:latin typeface="Comic Sans MS" pitchFamily="66" charset="0"/>
              </a:rPr>
            </a:br>
            <a:endParaRPr lang="ru-RU" sz="20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76672"/>
            <a:ext cx="283366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Comic Sans MS" pitchFamily="66" charset="0"/>
              </a:rPr>
              <a:t>ЯНВАРЬ</a:t>
            </a:r>
            <a:endParaRPr lang="ru-RU" sz="40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2808883"/>
          </a:xfrm>
        </p:spPr>
        <p:txBody>
          <a:bodyPr>
            <a:normAutofit fontScale="90000"/>
          </a:bodyPr>
          <a:lstStyle/>
          <a:p>
            <a:pPr marL="342900" lvl="0" indent="-342900" algn="l"/>
            <a:r>
              <a:rPr lang="ru-RU" sz="2000" dirty="0" smtClean="0">
                <a:latin typeface="Comic Sans MS" pitchFamily="66" charset="0"/>
              </a:rPr>
              <a:t>1.Родительское собрание:»Жизнь в группе»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Е.Г, 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2. Консультация «Простые развивающие игры по экологии»( </a:t>
            </a:r>
            <a:r>
              <a:rPr lang="ru-RU" sz="2000" dirty="0" err="1" smtClean="0">
                <a:latin typeface="Comic Sans MS" pitchFamily="66" charset="0"/>
              </a:rPr>
              <a:t>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3.Фото-выставка «Это наши мамы»(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Е.Г,)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4.Проект-выставка газет «Моя любимая мамочка»(Кобылянских Е.В, 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Е.Г,Михайлиди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5. Каждое 10-е число беседа с родителями об оплате детского сада. 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Е.Г,Михайлиди</a:t>
            </a:r>
            <a:r>
              <a:rPr lang="ru-RU" sz="2000" dirty="0" smtClean="0">
                <a:latin typeface="Comic Sans MS" pitchFamily="66" charset="0"/>
              </a:rPr>
              <a:t> Д.С)</a:t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6.</a:t>
            </a:r>
            <a:r>
              <a:rPr lang="ru-RU" sz="1600" dirty="0" smtClean="0"/>
              <a:t> </a:t>
            </a:r>
            <a:r>
              <a:rPr lang="ru-RU" sz="2000" dirty="0" smtClean="0">
                <a:latin typeface="Comic Sans MS" pitchFamily="66" charset="0"/>
              </a:rPr>
              <a:t>Советы воспитателя « Для чего нужна пальчиковая гимнастика»(</a:t>
            </a:r>
            <a:r>
              <a:rPr lang="ru-RU" sz="2000" dirty="0" err="1" smtClean="0">
                <a:latin typeface="Comic Sans MS" pitchFamily="66" charset="0"/>
              </a:rPr>
              <a:t>Нольфина</a:t>
            </a:r>
            <a:r>
              <a:rPr lang="ru-RU" sz="2000" dirty="0" smtClean="0">
                <a:latin typeface="Comic Sans MS" pitchFamily="66" charset="0"/>
              </a:rPr>
              <a:t> Е.Г)</a:t>
            </a: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endParaRPr lang="ru-RU" sz="1800" dirty="0" smtClean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76672"/>
            <a:ext cx="5040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Comic Sans MS" pitchFamily="66" charset="0"/>
              </a:rPr>
              <a:t>ФЕВРАЛЬ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585858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107</Words>
  <Application>Microsoft Office PowerPoint</Application>
  <PresentationFormat>Экран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Непоседы средняя группа</vt:lpstr>
      <vt:lpstr>         ПЕРСПЕКТИВНЫЙ ПЛАН РАБОТЫ С РОДИТЕЛЯМИ  НА 2013 – 2014 УЧ.ГОД.   Воспитатели: Нольфина Е.Г                                Михайлиди Д.С </vt:lpstr>
      <vt:lpstr>                                             Направление:    Познавательно-речевое и экологическое  развитие детей.  Задачи: - ознакомление родителей с психофизическими особенностями детей 4-5 лет. - вовлечение родителей в процесс изучения здоровья своего ребенка, укрепление их веры в его потенциальные возможности. - изучение опыта семьи в вопросах познавательно-речевого и экологического  развития. - оказание помощи родителям в освоении традиционных и нетрадиционных способов оздоровления детей через познавательно-речевое  и экологическое развитие. - реализация системы совместных мероприятий   познавательно-речевое  и экологического развития детей 4-5 лет.                </vt:lpstr>
      <vt:lpstr>                 1. Оформление информационного стенда » (Нольфина Е.Г,Михайлиди Д.С) 2.Консультация:»Культура поведения, правила и привычки»  (Нольфина Е.Г) 3.Родительское собрание:»Путешествие в страну знаний» (Нольфина Е.Г,Михайлиди Д.С) 4.Индивидуальная беседа»Как помочь ребенку быстрее адаптироваться в детском саду» (Михайлиди Д.С) 5.Каждое 10-е число беседа с родителями об оплате детского сада. »(Нольфина Е.Г,Михайлиди Д.С) 6.Памятка  для родителей:»Ребёнок 4-5 лет»(Нольфина Е.Г) 7. Посещение на дому с целью: «Знакомство с бытовыми условиями»(Нольфина Е.Г, Михайлиди Д.С)   </vt:lpstr>
      <vt:lpstr>           1. Выставка литературы по возрастным особенностям детей 4-5 лет. »(Нольфина Е.Г)  2. Буклет « Берегите  зрение»(Нольфина Е,Г) 3. Консультация:»Познавательно-речевое развитие детей 4-5 лет»,(Нольфина Е.Г) 4.Беседа «Одежда детей в группе и на улице»(Михайлиди Д.С) 5.Каждое 10-е число беседа с родителями об оплате детского сада. »(Нольфина Е.Г,Михайлиди Д.С) 6. Консультация « Режим дня и его значение в жизни ребенка».(Нольфина Е.Г) </vt:lpstr>
      <vt:lpstr>  1.Беседа «О воспитании детей»(Михайлиди Д.С) 2.Консультация : «Помогите детям запомнить правила пожарной безопасности» (Нольфина Е,Г) 3.Консультация «Особенности поведения ребенка»(Михайлиди Д.С) 4.Рекомендации для родителей:»Кто стучится в дверь ко мне?»(Нольфина Е.Г) 5. Каждое 10-е число беседа с родителями об оплате детского сада. »(Нольфина Е.Г,Михайлиди Д.С) 6. Консультация: «Игрушки для пятилеток»(Нольфина Е.Г)</vt:lpstr>
      <vt:lpstr> </vt:lpstr>
      <vt:lpstr>1.Беседа»Прогулки в выходные дни»»(Михайлиди Д.С) 2.Эколгическая газета»Вода  это жизнь»(Михайлиди Д.С) 3. Семинар – практикум:»Артикуляционная гимнастика в домашних условиях»(Нольфина Е.Г) 4. Рекомендации для родителей «Безопасность ребенка»(Нольфина Е.Г) 5.Буклет:»Инновационные здоровьесберегающие технологии в работе с детьми»(Михайлиди Д.С) 6.Каждое 10-е число беседа с родителями об оплате детского сада. »(Нольфина Е.Г,Михайлиди Д.С) 7. Советы логопеда «Говорите с ребенком правильно»(Нольфина Е.Г) </vt:lpstr>
      <vt:lpstr>1.Родительское собрание:»Жизнь в группе» (Нольфина Е.Г, Михайлиди Д.С) 2. Консультация «Простые развивающие игры по экологии»( Михайлиди Д.С) 3.Фото-выставка «Это наши мамы»(Нольфина Е.Г,) 4.Проект-выставка газет «Моя любимая мамочка»(Кобылянских Е.В, Нольфина Е.Г,Михайлиди Д.С) 5. Каждое 10-е число беседа с родителями об оплате детского сада. »(Нольфина Е.Г,Михайлиди Д.С) 6. Советы воспитателя « Для чего нужна пальчиковая гимнастика»(Нольфина Е.Г)  </vt:lpstr>
      <vt:lpstr>1. Оформление папки передвижки «Весна»» (Михайлиди Д.С) 2. Консультация «Умеем ли мы общаться с детьми».(Нольфина Е.Г) 3.Подготовка к утреннику 8 Марта(Михайлиди Д.С) 4.Консультация:»Артикуляционная гимнастика в жизни детей»(Нольфина Е.Г) 5. . Каждое 10-е число беседа с родителями об оплате детского сада. »(Нольфина Е.Г,Михайлиди Д.С)  </vt:lpstr>
      <vt:lpstr>     1. Консультация «Роль дыхательных упражнений в укреплении здоровья ребенка». (Нольфина Е.Г) 2.Тематическая папка:»День космонавтики» (Нольфина Е.Г,) 3.Беседа «Эмоциональное благополучие ребенка в семье» (Михайлиди Д.С) 4.Фото- выставка:»День Победы, как он был от нас далек»  (Нольфина Е.Г) 5.Проведение субботника по благоустройству участка группы(Михайлиди.Д.С) 6. Каждое 10-е число беседа с родителями об оплате детского сада. »(Нольфина Е.Г,Михайлиди Д.С) 7.Консультация»развитие математических способностей у детей среднего возраста»(Михайлиди Д.С)  </vt:lpstr>
      <vt:lpstr>  1. Анкетирование по итогам года(Нольфина Е.Г,Михайлиди Д.С)) 2.Тематическая папка по организации летнего досуга детей дома (Нольфина Е.Г, ) 3.Родительское собрание:»Чему нас научили в д.саду, подведение итогов»(Нольфина Е.Г, Михайлиди Д.С) 4.Акция»Посади цветок»(Михайлиди Д.С) 5.Каждое 10-е число беседа с родителями об оплате детского сада. »(Нольфина Е.Г,Михайлиди Д.С) 6.Консультация»Учим ребенка общаться»(Михайлиди Д.С) 7.Беседа»Болезни грязных рук»(Михайлиди Д.С)  </vt:lpstr>
      <vt:lpstr> КОНСУЛЬТАЦИИ</vt:lpstr>
      <vt:lpstr> БЕСЕДЫ</vt:lpstr>
      <vt:lpstr> ПРОТОКОЛЫ РОДИТЕЛЬСКИХ СОБРАНИЙ</vt:lpstr>
      <vt:lpstr> АНКЕТЫ</vt:lpstr>
      <vt:lpstr> КОНСПЕКТЫ РОДИТЕЛЬСКИХ СОБРАНИЙ</vt:lpstr>
      <vt:lpstr> ПОСЕЩЕНИЕ СЕМЬИ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Непоседы средняя группа</dc:title>
  <dc:creator>admin</dc:creator>
  <cp:lastModifiedBy>RePack by SPecialiST</cp:lastModifiedBy>
  <cp:revision>8</cp:revision>
  <dcterms:created xsi:type="dcterms:W3CDTF">2014-04-01T07:57:59Z</dcterms:created>
  <dcterms:modified xsi:type="dcterms:W3CDTF">2014-04-03T02:53:17Z</dcterms:modified>
</cp:coreProperties>
</file>