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556" autoAdjust="0"/>
  </p:normalViewPr>
  <p:slideViewPr>
    <p:cSldViewPr>
      <p:cViewPr varScale="1">
        <p:scale>
          <a:sx n="47" d="100"/>
          <a:sy n="47" d="100"/>
        </p:scale>
        <p:origin x="-117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4000">
        <p14:ripple dir="lu"/>
        <p:sndAc>
          <p:stSnd>
            <p:snd r:embed="rId1" name="chimes.wav"/>
          </p:stSnd>
        </p:sndAc>
      </p:transition>
    </mc:Choice>
    <mc:Fallback xmlns="">
      <p:transition advClick="0" advTm="4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4000">
        <p14:ripple dir="lu"/>
        <p:sndAc>
          <p:stSnd>
            <p:snd r:embed="rId1" name="chimes.wav"/>
          </p:stSnd>
        </p:sndAc>
      </p:transition>
    </mc:Choice>
    <mc:Fallback xmlns="">
      <p:transition advClick="0" advTm="4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4000">
        <p14:ripple dir="lu"/>
        <p:sndAc>
          <p:stSnd>
            <p:snd r:embed="rId1" name="chimes.wav"/>
          </p:stSnd>
        </p:sndAc>
      </p:transition>
    </mc:Choice>
    <mc:Fallback xmlns="">
      <p:transition advClick="0" advTm="4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4000">
        <p14:ripple dir="lu"/>
        <p:sndAc>
          <p:stSnd>
            <p:snd r:embed="rId1" name="chimes.wav"/>
          </p:stSnd>
        </p:sndAc>
      </p:transition>
    </mc:Choice>
    <mc:Fallback xmlns="">
      <p:transition advClick="0" advTm="400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4000">
        <p14:ripple dir="lu"/>
        <p:sndAc>
          <p:stSnd>
            <p:snd r:embed="rId1" name="chimes.wav"/>
          </p:stSnd>
        </p:sndAc>
      </p:transition>
    </mc:Choice>
    <mc:Fallback xmlns="">
      <p:transition advClick="0" advTm="4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4000">
        <p14:ripple dir="lu"/>
        <p:sndAc>
          <p:stSnd>
            <p:snd r:embed="rId1" name="chimes.wav"/>
          </p:stSnd>
        </p:sndAc>
      </p:transition>
    </mc:Choice>
    <mc:Fallback xmlns="">
      <p:transition advClick="0" advTm="4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4000">
        <p14:ripple dir="lu"/>
        <p:sndAc>
          <p:stSnd>
            <p:snd r:embed="rId1" name="chimes.wav"/>
          </p:stSnd>
        </p:sndAc>
      </p:transition>
    </mc:Choice>
    <mc:Fallback xmlns="">
      <p:transition advClick="0" advTm="4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4000">
        <p14:ripple dir="lu"/>
        <p:sndAc>
          <p:stSnd>
            <p:snd r:embed="rId1" name="chimes.wav"/>
          </p:stSnd>
        </p:sndAc>
      </p:transition>
    </mc:Choice>
    <mc:Fallback xmlns="">
      <p:transition advClick="0" advTm="4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4000">
        <p14:ripple dir="lu"/>
        <p:sndAc>
          <p:stSnd>
            <p:snd r:embed="rId1" name="chimes.wav"/>
          </p:stSnd>
        </p:sndAc>
      </p:transition>
    </mc:Choice>
    <mc:Fallback xmlns="">
      <p:transition advClick="0" advTm="4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4000">
        <p14:ripple dir="lu"/>
        <p:sndAc>
          <p:stSnd>
            <p:snd r:embed="rId1" name="chimes.wav"/>
          </p:stSnd>
        </p:sndAc>
      </p:transition>
    </mc:Choice>
    <mc:Fallback xmlns="">
      <p:transition advClick="0" advTm="4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4000">
        <p14:ripple dir="lu"/>
        <p:sndAc>
          <p:stSnd>
            <p:snd r:embed="rId1" name="chimes.wav"/>
          </p:stSnd>
        </p:sndAc>
      </p:transition>
    </mc:Choice>
    <mc:Fallback xmlns="">
      <p:transition advClick="0" advTm="4000">
        <p:fade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mc:AlternateContent xmlns:mc="http://schemas.openxmlformats.org/markup-compatibility/2006" xmlns:p14="http://schemas.microsoft.com/office/powerpoint/2010/main">
    <mc:Choice Requires="p14">
      <p:transition p14:dur="250" advClick="0" advTm="4000">
        <p14:ripple dir="lu"/>
        <p:sndAc>
          <p:stSnd>
            <p:snd r:embed="rId13" name="chimes.wav"/>
          </p:stSnd>
        </p:sndAc>
      </p:transition>
    </mc:Choice>
    <mc:Fallback xmlns="">
      <p:transition advClick="0" advTm="4000">
        <p:fade/>
        <p:sndAc>
          <p:stSnd>
            <p:snd r:embed="rId14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1.wav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1.wav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2564904"/>
            <a:ext cx="4104456" cy="3816424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539552" y="1412776"/>
            <a:ext cx="7772400" cy="2736304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</a:t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>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>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> </a:t>
            </a:r>
            <a:r>
              <a:rPr lang="ru-RU" sz="4000" dirty="0" smtClean="0"/>
              <a:t>                                                                               </a:t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b="1" dirty="0" smtClean="0">
                <a:solidFill>
                  <a:srgbClr val="FF0000"/>
                </a:solidFill>
              </a:rPr>
              <a:t>Нестандартное </a:t>
            </a:r>
            <a:r>
              <a:rPr lang="ru-RU" b="1" dirty="0">
                <a:solidFill>
                  <a:srgbClr val="FF0000"/>
                </a:solidFill>
              </a:rPr>
              <a:t>оборудование для   двигательной активности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 </a:t>
            </a:r>
            <a:r>
              <a:rPr lang="ru-RU" b="1" dirty="0">
                <a:solidFill>
                  <a:srgbClr val="FF0000"/>
                </a:solidFill>
              </a:rPr>
              <a:t>самостоятельной деятельности </a:t>
            </a:r>
            <a:r>
              <a:rPr lang="ru-RU" b="1" dirty="0" smtClean="0">
                <a:solidFill>
                  <a:srgbClr val="FF0000"/>
                </a:solidFill>
              </a:rPr>
              <a:t>дошкольников.  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780928"/>
            <a:ext cx="360040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72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60648"/>
            <a:ext cx="8964488" cy="3384376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Правильная организация физического воспитания детей в повседневной жизни обеспечивает выполнение двигательного режима, необходимого для здорового физического состояния ребёнка и его психики в течение дня.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4005064"/>
            <a:ext cx="7272808" cy="2586616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3284984"/>
            <a:ext cx="6984776" cy="3119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951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4000">
        <p14:ripple dir="lu"/>
        <p:sndAc>
          <p:stSnd>
            <p:snd r:embed="rId2" name="chimes.wav"/>
          </p:stSnd>
        </p:sndAc>
      </p:transition>
    </mc:Choice>
    <mc:Fallback xmlns="">
      <p:transition advClick="0" advTm="4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1556792"/>
            <a:ext cx="7772400" cy="2430768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http://images.yandex.ru/#!/yandsearch?p=1&amp;text=подвижные игры для детей 3-4 лет в детском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саду&amp;fp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=1&amp;pos=36&amp;uinfo=ww-1252-wh-525-fw-1027-fh-448-pd-1&amp;rpt=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simage&amp;img_url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=http%3A%2F%2Fwww.tunnel.ru%2Fuserfiles%2Fck%2Fimages%2F3313%2FIgra_v_myachik..jpg</a:t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http://images.yandex.ru/#!/yandsearch?clid=1790156&amp;win=45&amp;text=двигательная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активность&amp;uinfo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=ww-1252-wh-525-fw-0-fh-448-pd-1</a:t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188641"/>
            <a:ext cx="6417734" cy="1224135"/>
          </a:xfrm>
        </p:spPr>
        <p:txBody>
          <a:bodyPr>
            <a:normAutofit lnSpcReduction="10000"/>
          </a:bodyPr>
          <a:lstStyle/>
          <a:p>
            <a:r>
              <a:rPr lang="ru-RU" sz="4000" b="1" i="1" dirty="0" smtClean="0">
                <a:solidFill>
                  <a:srgbClr val="FFC000"/>
                </a:solidFill>
              </a:rPr>
              <a:t>Используемые  сайты</a:t>
            </a:r>
          </a:p>
          <a:p>
            <a:r>
              <a:rPr lang="ru-RU" sz="3000" b="1" i="1" dirty="0" smtClean="0">
                <a:solidFill>
                  <a:srgbClr val="FFC000"/>
                </a:solidFill>
              </a:rPr>
              <a:t>(с картинками)</a:t>
            </a:r>
            <a:endParaRPr lang="ru-RU" sz="3000" b="1" i="1" dirty="0">
              <a:solidFill>
                <a:srgbClr val="FFC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3861048"/>
            <a:ext cx="5400600" cy="2736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76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4000">
        <p14:ripple dir="lu"/>
        <p:sndAc>
          <p:stSnd>
            <p:snd r:embed="rId2" name="chimes.wav"/>
          </p:stSnd>
        </p:sndAc>
      </p:transition>
    </mc:Choice>
    <mc:Fallback xmlns="">
      <p:transition advClick="0" advTm="4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276872"/>
            <a:ext cx="8640959" cy="4392487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b="1" dirty="0"/>
              <a:t>В период   от рождения до школы происходит активизация  дошкольников, не только  в психическом, но и в физическом развитии. Ещё не совершенны функции организма ребёнка и легко подвергаются различным воздействиям. И поэтому очень важно в этот период  правильно организовать  двигательную активность не только в  непосредственно образовательной  и совместной деятельности, но так же и в свободной.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b="1" i="1" dirty="0" smtClean="0">
                <a:solidFill>
                  <a:srgbClr val="C00000"/>
                </a:solidFill>
              </a:rPr>
              <a:t>Двигательная </a:t>
            </a:r>
            <a:r>
              <a:rPr lang="ru-RU" sz="3600" b="1" i="1" dirty="0">
                <a:solidFill>
                  <a:srgbClr val="C00000"/>
                </a:solidFill>
              </a:rPr>
              <a:t>активность является одним из главных факторов оздоровления детей.</a:t>
            </a:r>
            <a:br>
              <a:rPr lang="ru-RU" sz="3600" b="1" i="1" dirty="0">
                <a:solidFill>
                  <a:srgbClr val="C00000"/>
                </a:solidFill>
              </a:rPr>
            </a:br>
            <a:endParaRPr lang="ru-RU" sz="3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21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4000">
        <p14:ripple dir="lu"/>
        <p:sndAc>
          <p:stSnd>
            <p:snd r:embed="rId2" name="chimes.wav"/>
          </p:stSnd>
        </p:sndAc>
      </p:transition>
    </mc:Choice>
    <mc:Fallback xmlns="">
      <p:transition advClick="0" advTm="400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82697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Правильно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организованная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двигательная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предметно-развивающая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среда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должна носить развивающий характер, быть разнообразной, динамичной, трансформируемой, полифункциональной.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 Для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этого в группе используется физкультурное нестандартное оборудование,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изготовленное своими руками, ведь новое спортивное оборудование - это всегда дополнительный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стимул 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активации физкультурно-оздоровительной работы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. Ещё одним важным аспектом является привлечение родителей к изготовлению оборудования.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66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4000">
        <p14:ripple dir="lu"/>
        <p:sndAc>
          <p:stSnd>
            <p:snd r:embed="rId2" name="chimes.wav"/>
          </p:stSnd>
        </p:sndAc>
      </p:transition>
    </mc:Choice>
    <mc:Fallback xmlns="">
      <p:transition advClick="0" advTm="400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«Массажные рукавички»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204864"/>
            <a:ext cx="3822700" cy="387513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obliqueTopLef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2204864"/>
            <a:ext cx="4175320" cy="381642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obliqueTopRigh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9481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4000">
        <p14:ripple/>
        <p:sndAc>
          <p:stSnd>
            <p:snd r:embed="rId2" name="chimes.wav"/>
          </p:stSnd>
        </p:sndAc>
      </p:transition>
    </mc:Choice>
    <mc:Fallback xmlns="">
      <p:transition spd="slow" advClick="0" advTm="4000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«БРАСЛЕТИКИ»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700808"/>
            <a:ext cx="3822192" cy="639762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Облегченные</a:t>
            </a:r>
            <a:endParaRPr lang="ru-RU" sz="2800" b="1" i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420888"/>
            <a:ext cx="3960440" cy="33452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556792"/>
            <a:ext cx="3822192" cy="720080"/>
          </a:xfrm>
        </p:spPr>
        <p:txBody>
          <a:bodyPr>
            <a:normAutofit fontScale="70000" lnSpcReduction="20000"/>
          </a:bodyPr>
          <a:lstStyle/>
          <a:p>
            <a:endParaRPr lang="ru-RU" sz="2800" b="1" i="1" dirty="0" smtClean="0"/>
          </a:p>
          <a:p>
            <a:r>
              <a:rPr lang="ru-RU" sz="3600" b="1" i="1" dirty="0" smtClean="0"/>
              <a:t>Утяжелённые</a:t>
            </a:r>
            <a:endParaRPr lang="ru-RU" sz="3600" b="1" i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2852936"/>
            <a:ext cx="4392488" cy="33452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129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4000">
        <p14:ripple dir="lu"/>
        <p:sndAc>
          <p:stSnd>
            <p:snd r:embed="rId2" name="chimes.wav"/>
          </p:stSnd>
        </p:sndAc>
      </p:transition>
    </mc:Choice>
    <mc:Fallback xmlns="">
      <p:transition advClick="0" advTm="4000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04664"/>
            <a:ext cx="4752528" cy="3528392"/>
          </a:xfrm>
          <a:prstGeom prst="ellipse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63500"/>
          </a:effectLst>
          <a:scene3d>
            <a:camera prst="perspectiveRight"/>
            <a:lightRig rig="threePt" dir="t"/>
          </a:scene3d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2996952"/>
            <a:ext cx="4824536" cy="3515097"/>
          </a:xfrm>
          <a:prstGeom prst="ellipse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112500"/>
          </a:effectLst>
          <a:scene3d>
            <a:camera prst="perspective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6596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4000">
        <p14:ripple dir="lu"/>
        <p:sndAc>
          <p:stSnd>
            <p:snd r:embed="rId2" name="chimes.wav"/>
          </p:stSnd>
        </p:sndAc>
      </p:transition>
    </mc:Choice>
    <mc:Fallback xmlns="">
      <p:transition advClick="0" advTm="4000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4437112"/>
            <a:ext cx="3816424" cy="20025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«Волшебный канат» превращается…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500663"/>
            <a:ext cx="3816424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1418565"/>
            <a:ext cx="3744416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0163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4000">
        <p14:ripple dir="lu"/>
        <p:sndAc>
          <p:stSnd>
            <p:snd r:embed="rId2" name="chimes.wav"/>
          </p:stSnd>
        </p:sndAc>
      </p:transition>
    </mc:Choice>
    <mc:Fallback xmlns="">
      <p:transition advClick="0" advTm="4000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556792"/>
            <a:ext cx="4680520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2852936"/>
            <a:ext cx="4176464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7278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4000">
        <p14:ripple dir="lu"/>
        <p:sndAc>
          <p:stSnd>
            <p:snd r:embed="rId2" name="chimes.wav"/>
          </p:stSnd>
        </p:sndAc>
      </p:transition>
    </mc:Choice>
    <mc:Fallback xmlns="">
      <p:transition advClick="0" advTm="4000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620688"/>
            <a:ext cx="3024336" cy="23291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9479" y="3501008"/>
            <a:ext cx="3384376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234925"/>
            <a:ext cx="4179948" cy="32904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282597"/>
            <a:ext cx="4248472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020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4000">
        <p14:ripple dir="lu"/>
        <p:sndAc>
          <p:stSnd>
            <p:snd r:embed="rId2" name="chimes.wav"/>
          </p:stSnd>
        </p:sndAc>
      </p:transition>
    </mc:Choice>
    <mc:Fallback xmlns="">
      <p:transition advClick="0" advTm="4000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162</TotalTime>
  <Words>141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                                                                                                                  Нестандартное оборудование для   двигательной активности  в самостоятельной деятельности дошкольников.     </vt:lpstr>
      <vt:lpstr>  Двигательная активность является одним из главных факторов оздоровления детей. </vt:lpstr>
      <vt:lpstr>Правильно организованная двигательная предметно-развивающая среда  должна носить развивающий характер, быть разнообразной, динамичной, трансформируемой, полифункциональной.   Для этого в группе используется физкультурное нестандартное оборудование, изготовленное своими руками, ведь новое спортивное оборудование - это всегда дополнительный стимул  активации физкультурно-оздоровительной работы. Ещё одним важным аспектом является привлечение родителей к изготовлению оборудования. </vt:lpstr>
      <vt:lpstr>«Массажные рукавички»</vt:lpstr>
      <vt:lpstr>«БРАСЛЕТИКИ»</vt:lpstr>
      <vt:lpstr>Презентация PowerPoint</vt:lpstr>
      <vt:lpstr>«Волшебный канат» превращается…</vt:lpstr>
      <vt:lpstr>Презентация PowerPoint</vt:lpstr>
      <vt:lpstr>Презентация PowerPoint</vt:lpstr>
      <vt:lpstr> </vt:lpstr>
      <vt:lpstr>http://images.yandex.ru/#!/yandsearch?p=1&amp;text=подвижные игры для детей 3-4 лет в детском саду&amp;fp=1&amp;pos=36&amp;uinfo=ww-1252-wh-525-fw-1027-fh-448-pd-1&amp;rpt=simage&amp;img_url=http%3A%2F%2Fwww.tunnel.ru%2Fuserfiles%2Fck%2Fimages%2F3313%2FIgra_v_myachik..jpg http://images.yandex.ru/#!/yandsearch?clid=1790156&amp;win=45&amp;text=двигательная активность&amp;uinfo=ww-1252-wh-525-fw-0-fh-448-pd-1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Нестандартное оборудование для   двигательной активности в самостоятельной деятельности дошкольников  </dc:title>
  <dc:creator>Хозяйка</dc:creator>
  <cp:lastModifiedBy>Хозяйка</cp:lastModifiedBy>
  <cp:revision>32</cp:revision>
  <dcterms:created xsi:type="dcterms:W3CDTF">2014-01-07T17:49:21Z</dcterms:created>
  <dcterms:modified xsi:type="dcterms:W3CDTF">2014-01-07T20:57:03Z</dcterms:modified>
</cp:coreProperties>
</file>