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6" r:id="rId3"/>
    <p:sldId id="258" r:id="rId4"/>
    <p:sldId id="262" r:id="rId5"/>
    <p:sldId id="263" r:id="rId6"/>
    <p:sldId id="264" r:id="rId7"/>
    <p:sldId id="265" r:id="rId8"/>
    <p:sldId id="261" r:id="rId9"/>
    <p:sldId id="26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1857356" y="1214422"/>
            <a:ext cx="5572164" cy="4429156"/>
          </a:xfrm>
          <a:prstGeom prst="round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4" descr="C:\Users\User\Desktop\кот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8857"/>
            <a:ext cx="2714644" cy="2969143"/>
          </a:xfrm>
          <a:prstGeom prst="rect">
            <a:avLst/>
          </a:prstGeom>
          <a:noFill/>
        </p:spPr>
      </p:pic>
      <p:pic>
        <p:nvPicPr>
          <p:cNvPr id="10" name="Picture 5" descr="C:\Users\User\Desktop\кот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86190"/>
            <a:ext cx="2643175" cy="3071810"/>
          </a:xfrm>
          <a:prstGeom prst="rect">
            <a:avLst/>
          </a:prstGeom>
          <a:noFill/>
        </p:spPr>
      </p:pic>
      <p:pic>
        <p:nvPicPr>
          <p:cNvPr id="11" name="Picture 2" descr="C:\Users\User\Desktop\солнышко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86148" cy="218950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8087300" y="648866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Sizikova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500166" y="1071546"/>
            <a:ext cx="6000792" cy="4643470"/>
          </a:xfrm>
          <a:prstGeom prst="round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Picture 2" descr="C:\Users\User\Desktop\солнышк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148" cy="2189502"/>
          </a:xfrm>
          <a:prstGeom prst="rect">
            <a:avLst/>
          </a:prstGeom>
          <a:noFill/>
        </p:spPr>
      </p:pic>
      <p:pic>
        <p:nvPicPr>
          <p:cNvPr id="13" name="Picture 4" descr="C:\Users\User\Desktop\кот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8857"/>
            <a:ext cx="2714644" cy="2969143"/>
          </a:xfrm>
          <a:prstGeom prst="rect">
            <a:avLst/>
          </a:prstGeom>
          <a:noFill/>
        </p:spPr>
      </p:pic>
      <p:pic>
        <p:nvPicPr>
          <p:cNvPr id="14" name="Picture 5" descr="C:\Users\User\Desktop\кот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786190"/>
            <a:ext cx="2643175" cy="307181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 userDrawn="1"/>
        </p:nvSpPr>
        <p:spPr>
          <a:xfrm>
            <a:off x="8087300" y="648866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Sizikova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Picture 2" descr="C:\Users\User\Desktop\0_3ee80_813b0fb1_L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500174"/>
            <a:ext cx="4929222" cy="3329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20000">
              <a:schemeClr val="accent4">
                <a:lumMod val="60000"/>
                <a:lumOff val="40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500034" y="285728"/>
            <a:ext cx="8286808" cy="6286544"/>
          </a:xfrm>
          <a:prstGeom prst="round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User\Desktop\солнышк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51559" cy="1500174"/>
          </a:xfrm>
          <a:prstGeom prst="rect">
            <a:avLst/>
          </a:prstGeom>
          <a:noFill/>
        </p:spPr>
      </p:pic>
      <p:pic>
        <p:nvPicPr>
          <p:cNvPr id="8" name="Picture 4" descr="C:\Users\User\Desktop\кот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0"/>
            <a:ext cx="1502217" cy="1643050"/>
          </a:xfrm>
          <a:prstGeom prst="rect">
            <a:avLst/>
          </a:prstGeom>
          <a:noFill/>
        </p:spPr>
      </p:pic>
      <p:pic>
        <p:nvPicPr>
          <p:cNvPr id="9" name="Picture 5" descr="C:\Users\User\Desktop\кот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750" y="5143512"/>
            <a:ext cx="1475251" cy="17144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087300" y="648866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Sizikova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C8C262-A9AE-45B1-8C66-6A21EB6EAA8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429/141089919.2/0_5d7b0_50e4f71a_XL" TargetMode="External"/><Relationship Id="rId2" Type="http://schemas.openxmlformats.org/officeDocument/2006/relationships/hyperlink" Target="http://img1.liveinternet.ru/images/attach/c/6/89/855/89855503_03660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koipkro.kostroma.ru/Buy/DocLib/%D1%80%D0%B8%D1%81%D1%83%D0%BD%D0%BA%D0%B8%20%D0%B4%D0%BB%D1%8F%20%D0%BE%D1%84%D0%BE%D1%80%D0%BC%D0%BB%D0%B5%D0%BD%D0%B8%D1%8F/0_3ee80_813b0fb1_L.gif" TargetMode="External"/><Relationship Id="rId4" Type="http://schemas.openxmlformats.org/officeDocument/2006/relationships/hyperlink" Target="http://img-fotki.yandex.ru/get/5906/enik2217.36/0_65388_4a71c88b_X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368" y="155679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44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 В гостях у сказки»</a:t>
            </a: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5903499"/>
            <a:ext cx="4038600" cy="12570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5877272"/>
            <a:ext cx="4038600" cy="16255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786058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Выполнила: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в</a:t>
            </a:r>
            <a:r>
              <a:rPr lang="ru-RU" sz="2000" dirty="0" smtClean="0">
                <a:solidFill>
                  <a:schemeClr val="bg1"/>
                </a:solidFill>
              </a:rPr>
              <a:t>оспитатель ГБДОУ №61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Макарова Анна Александровна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2014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735516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СПАСИБО ЗА ВНИМАНИЕ!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285860"/>
            <a:ext cx="5286412" cy="12858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Интернет – источники: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256"/>
            <a:ext cx="4038600" cy="18399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572008"/>
            <a:ext cx="4038600" cy="15541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43117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1.</a:t>
            </a:r>
            <a:r>
              <a:rPr lang="ru-RU" sz="1600" u="sng" dirty="0" smtClean="0">
                <a:hlinkClick r:id="rId2"/>
              </a:rPr>
              <a:t>http://</a:t>
            </a:r>
            <a:r>
              <a:rPr lang="ru-RU" sz="1600" u="sng" dirty="0" smtClean="0">
                <a:solidFill>
                  <a:srgbClr val="0070C0"/>
                </a:solidFill>
                <a:hlinkClick r:id="rId2"/>
              </a:rPr>
              <a:t>img1.liveinternet.ru/</a:t>
            </a:r>
            <a:r>
              <a:rPr lang="ru-RU" sz="1600" u="sng" dirty="0" err="1" smtClean="0">
                <a:solidFill>
                  <a:srgbClr val="0070C0"/>
                </a:solidFill>
                <a:hlinkClick r:id="rId2"/>
              </a:rPr>
              <a:t>images</a:t>
            </a:r>
            <a:r>
              <a:rPr lang="ru-RU" sz="1600" u="sng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sz="1600" u="sng" dirty="0" err="1" smtClean="0">
                <a:solidFill>
                  <a:srgbClr val="0070C0"/>
                </a:solidFill>
                <a:hlinkClick r:id="rId2"/>
              </a:rPr>
              <a:t>attach</a:t>
            </a:r>
            <a:r>
              <a:rPr lang="ru-RU" sz="1600" u="sng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sz="1600" u="sng" dirty="0" err="1" smtClean="0">
                <a:solidFill>
                  <a:srgbClr val="0070C0"/>
                </a:solidFill>
                <a:hlinkClick r:id="rId2"/>
              </a:rPr>
              <a:t>c</a:t>
            </a:r>
            <a:r>
              <a:rPr lang="ru-RU" sz="1600" u="sng" dirty="0" smtClean="0">
                <a:solidFill>
                  <a:srgbClr val="0070C0"/>
                </a:solidFill>
                <a:hlinkClick r:id="rId2"/>
              </a:rPr>
              <a:t>/6/89/855/89855503_03660.png</a:t>
            </a:r>
            <a:r>
              <a:rPr lang="ru-RU" sz="1600" dirty="0" smtClean="0">
                <a:solidFill>
                  <a:srgbClr val="0070C0"/>
                </a:solidFill>
              </a:rPr>
              <a:t>-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кот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2. </a:t>
            </a:r>
            <a:r>
              <a:rPr lang="ru-RU" sz="1600" u="sng" dirty="0" smtClean="0">
                <a:hlinkClick r:id="rId3"/>
              </a:rPr>
              <a:t>http://img-fotki.yandex.ru/get/4429/141089919.2/0_5d7b0_50e4f71a_XL</a:t>
            </a:r>
            <a:r>
              <a:rPr lang="ru-RU" sz="1600" dirty="0" smtClean="0">
                <a:solidFill>
                  <a:srgbClr val="0070C0"/>
                </a:solidFill>
              </a:rPr>
              <a:t> - кот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         3. </a:t>
            </a:r>
            <a:r>
              <a:rPr lang="ru-RU" sz="1600" u="sng" dirty="0" smtClean="0">
                <a:hlinkClick r:id="rId4"/>
              </a:rPr>
              <a:t>http://img-fotki.yandex.ru/get/5906/enik2217.36/0_65388_4a71c88b_XL</a:t>
            </a:r>
            <a:r>
              <a:rPr lang="ru-RU" sz="1600" dirty="0" smtClean="0"/>
              <a:t>   </a:t>
            </a:r>
            <a:r>
              <a:rPr lang="ru-RU" sz="1600" dirty="0" smtClean="0">
                <a:solidFill>
                  <a:srgbClr val="0070C0"/>
                </a:solidFill>
              </a:rPr>
              <a:t>- солнышко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4.</a:t>
            </a:r>
            <a:r>
              <a:rPr lang="ru-RU" sz="1600" u="sng" dirty="0" smtClean="0">
                <a:hlinkClick r:id="rId5"/>
              </a:rPr>
              <a:t>http://www.koipkro.kostroma.ru/Buy/DocLib/%D1%80%D0%B8%D1%81%D1%83%D0%BD%D0%BA%D0%B8%20%D0%B4%D0%BB%D1%8F%20%D0%BE%D1%84%D0%BE%D1%80%D0%BC%D0%BB%D0%B5%D0%BD%D0%B8%D1%8F/0_3ee80_813b0fb1_L.gif</a:t>
            </a:r>
            <a:r>
              <a:rPr lang="ru-RU" sz="1600" dirty="0" smtClean="0"/>
              <a:t>   </a:t>
            </a:r>
            <a:r>
              <a:rPr lang="ru-RU" sz="1600" dirty="0" smtClean="0">
                <a:solidFill>
                  <a:srgbClr val="0070C0"/>
                </a:solidFill>
              </a:rPr>
              <a:t>- салют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РЕПКА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672" y="2492896"/>
            <a:ext cx="4038600" cy="409391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Что за сказка: кошка, внучка,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Мышь, ещё собака Жучка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Деду с бабой помогали,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Корнеплоды собирали?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1872208" cy="2304256"/>
          </a:xfrm>
        </p:spPr>
      </p:pic>
    </p:spTree>
    <p:extLst>
      <p:ext uri="{BB962C8B-B14F-4D97-AF65-F5344CB8AC3E}">
        <p14:creationId xmlns:p14="http://schemas.microsoft.com/office/powerpoint/2010/main" val="393930541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КОЛОБОК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979712" y="1641211"/>
            <a:ext cx="4038600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Из муки он был печен,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На сметане был мешен.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На окошке он студился,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 дорожке он катился.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Был он весел, был он смел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И в пути он песню пел.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Съесть его хотел зайчишка,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Серый волк и бурый мишка.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А когда малыш в лесу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Встретил рыжую лису,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От нее уйти не смог.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Что за сказка?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1800200" cy="2448272"/>
          </a:xfr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КОЛОСОК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7664" y="1196752"/>
            <a:ext cx="4038600" cy="466997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Кто любил играть и петь?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Два мышонка -  </a:t>
            </a:r>
            <a:r>
              <a:rPr lang="ru-RU" sz="1600" dirty="0" err="1" smtClean="0">
                <a:solidFill>
                  <a:schemeClr val="bg1"/>
                </a:solidFill>
              </a:rPr>
              <a:t>Круть</a:t>
            </a:r>
            <a:r>
              <a:rPr lang="ru-RU" sz="1600" dirty="0" smtClean="0">
                <a:solidFill>
                  <a:schemeClr val="bg1"/>
                </a:solidFill>
              </a:rPr>
              <a:t> и Верть.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Кто мышат с утра будил?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Кто на мельницу ходил?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Намолол муки мешок?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Это Петя – Петушок.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Пирогов  напек он много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И спросил друзей он строго: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-Что вы делали, мышата,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От рассвета до заката?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Веселились целый день,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Вам работать было лень.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А теперь за стол садитесь?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Нет! Сначала потрудитесь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И прочтите …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2160240" cy="2520281"/>
          </a:xfrm>
        </p:spPr>
      </p:pic>
    </p:spTree>
    <p:extLst>
      <p:ext uri="{BB962C8B-B14F-4D97-AF65-F5344CB8AC3E}">
        <p14:creationId xmlns:p14="http://schemas.microsoft.com/office/powerpoint/2010/main" val="375405090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ВОЛК И СЕМЕРО КОЗЛЯТ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7664" y="1196752"/>
            <a:ext cx="4038600" cy="4597971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Жили – были семь ребят –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Белых маленьких козлят.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Мама их любила,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М</a:t>
            </a:r>
            <a:r>
              <a:rPr lang="ru-RU" sz="1600" dirty="0" smtClean="0">
                <a:solidFill>
                  <a:schemeClr val="bg1"/>
                </a:solidFill>
              </a:rPr>
              <a:t>олочком поила.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Тут зубами щелк да щелк,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Появился серый волк.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Шкуру белую надел,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Нежным голосом запел.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Как коза запел тот зверь: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Отоприте, детки, дверь.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Ваша матушка пришла,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Молочка вам принесла.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Мы ответим без подсказки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Кто сумел спасти ребят.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Это знаем мы из сказки: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2088232" cy="2520280"/>
          </a:xfrm>
        </p:spPr>
      </p:pic>
    </p:spTree>
    <p:extLst>
      <p:ext uri="{BB962C8B-B14F-4D97-AF65-F5344CB8AC3E}">
        <p14:creationId xmlns:p14="http://schemas.microsoft.com/office/powerpoint/2010/main" val="3879607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МАША И МЕДВЕДЬ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3688" y="1340768"/>
            <a:ext cx="3750568" cy="456855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Маша в коробе сидит,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Далеко она глядит.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Кто несет ее ответь,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Быстрыми шагами?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А несет ее медведь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Вместе с пирогами.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Путь не близкий, дальний путь.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Хочет Миша отдохнуть.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Только Маша не дает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На пенек присесть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И румяный пирожок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 дороге съесть.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 Провела его малышка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 Вот у нас какая книжка ….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038600" cy="4525963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48" y="1556792"/>
            <a:ext cx="18722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0842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ТРИ МЕДВЕДЯ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7704" y="1556792"/>
            <a:ext cx="4038600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Чашки три и три постели.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Стульев тоже три, смотри,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И жильцов здесь в самом деле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Проживают ровно три.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Как увидишь, сразу ясно: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гости к ним ходить опасно…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Убегай скорей, сестричка,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Из окна лети, как птичка.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Убежала! Молодец!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Значит сказки всей конец!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 слогам читают дети.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Это сказка…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1728192" cy="2376263"/>
          </a:xfrm>
        </p:spPr>
      </p:pic>
    </p:spTree>
    <p:extLst>
      <p:ext uri="{BB962C8B-B14F-4D97-AF65-F5344CB8AC3E}">
        <p14:creationId xmlns:p14="http://schemas.microsoft.com/office/powerpoint/2010/main" val="319193268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РУКАВИЧКА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0768"/>
            <a:ext cx="3894584" cy="496287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Как – то раз в лесу густом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Вырос домик под кустом.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Рада мышка – </a:t>
            </a:r>
            <a:r>
              <a:rPr lang="ru-RU" sz="1600" dirty="0" err="1" smtClean="0">
                <a:solidFill>
                  <a:schemeClr val="bg1"/>
                </a:solidFill>
              </a:rPr>
              <a:t>поскребушка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И зеленая лягушка.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Рад и </a:t>
            </a:r>
            <a:r>
              <a:rPr lang="ru-RU" sz="1600" dirty="0" err="1" smtClean="0">
                <a:solidFill>
                  <a:schemeClr val="bg1"/>
                </a:solidFill>
              </a:rPr>
              <a:t>побегайчик</a:t>
            </a:r>
            <a:r>
              <a:rPr lang="ru-RU" sz="1600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Длинноухий зайчик.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Ничего, что ростом мал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Меховой домишко –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И кабан туда попал,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И лиса, и мишка.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Всем хватило места в нем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Вот какой чудесный дом.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Дзинь – ля – ля поет синичка: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 Это сказка…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398"/>
            <a:ext cx="2392680" cy="2304665"/>
          </a:xfrm>
        </p:spPr>
      </p:pic>
    </p:spTree>
    <p:extLst>
      <p:ext uri="{BB962C8B-B14F-4D97-AF65-F5344CB8AC3E}">
        <p14:creationId xmlns:p14="http://schemas.microsoft.com/office/powerpoint/2010/main" val="303204471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ПО – ЩУЧЬЕМУ ВЕЛЕНЬЮ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1720" y="2060848"/>
            <a:ext cx="4038600" cy="4247877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Удивляется народ: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Едет печка, дым идёт,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А Емеля на печи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Ест большие калачи!</a:t>
            </a:r>
          </a:p>
          <a:p>
            <a:r>
              <a:rPr lang="ru-RU" sz="1600" dirty="0">
                <a:solidFill>
                  <a:schemeClr val="bg1"/>
                </a:solidFill>
              </a:rPr>
              <a:t>Чай сам наливается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По его хотенью.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А сказка </a:t>
            </a:r>
            <a:r>
              <a:rPr lang="ru-RU" sz="1600" dirty="0" smtClean="0">
                <a:solidFill>
                  <a:schemeClr val="bg1"/>
                </a:solidFill>
              </a:rPr>
              <a:t>называется…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2160240" cy="1944216"/>
          </a:xfrm>
        </p:spPr>
      </p:pic>
    </p:spTree>
    <p:extLst>
      <p:ext uri="{BB962C8B-B14F-4D97-AF65-F5344CB8AC3E}">
        <p14:creationId xmlns:p14="http://schemas.microsoft.com/office/powerpoint/2010/main" val="428108200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523</Words>
  <Application>Microsoft Office PowerPoint</Application>
  <PresentationFormat>Экран (4:3)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« В гостях у сказки»  </vt:lpstr>
      <vt:lpstr>РЕПКА</vt:lpstr>
      <vt:lpstr>КОЛОБОК</vt:lpstr>
      <vt:lpstr>КОЛОСОК</vt:lpstr>
      <vt:lpstr>ВОЛК И СЕМЕРО КОЗЛЯТ</vt:lpstr>
      <vt:lpstr>МАША И МЕДВЕДЬ</vt:lpstr>
      <vt:lpstr>ТРИ МЕДВЕДЯ</vt:lpstr>
      <vt:lpstr>РУКАВИЧКА</vt:lpstr>
      <vt:lpstr>ПО – ЩУЧЬЕМУ ВЕЛЕНЬЮ</vt:lpstr>
      <vt:lpstr>СПАСИБО ЗА ВНИМАНИЕ!</vt:lpstr>
      <vt:lpstr>Интернет – источники: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Анюта</cp:lastModifiedBy>
  <cp:revision>24</cp:revision>
  <dcterms:created xsi:type="dcterms:W3CDTF">2013-07-16T17:47:46Z</dcterms:created>
  <dcterms:modified xsi:type="dcterms:W3CDTF">2014-11-07T18:29:53Z</dcterms:modified>
</cp:coreProperties>
</file>