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77" r:id="rId18"/>
    <p:sldId id="280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5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8F04A35-10B9-4B4E-9F8A-F8658D9DEAE8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B51BBB-F5BB-4859-9022-D62589776F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60551-93D8-4721-8981-C942CD5574F3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4F97-61E2-464B-91C3-6132C02619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89B83-46B5-4257-8020-B8BA60722C07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4791-724B-4799-BF36-7034CA225F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E5CF1-D79F-401C-9779-453D375172A1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56733-A85B-402C-B633-5C6169AC5E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F23247-38EC-4FFF-9063-C22D992F5A05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A2C89-D330-4C5D-9B2A-30AF79A468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7848F-6B93-4A41-8CAA-F6BE10C1A403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E7028-6009-45D7-8865-9937FD00A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5C3D0-798A-43E1-A5E1-4A59A45CD7B9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0A42B-57FD-4D03-9F60-4EBB838CDA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93810-5F13-4B6C-9287-CD62F186152A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56221-032D-4EFB-9C83-9B6A34AD4C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88BD58-6BBE-4510-BBA8-045704865600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548C-5DF1-46A9-97CB-2CC129C8E9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E32538-F759-44CC-8FEE-BEA26EDE558C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8A9B9-299C-4370-8440-F09C2DE73B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0F3763-044B-4689-95D7-90777F7B8550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28DA5-5322-48BC-83C5-6E8EB4C80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49C01F6-F437-4E16-97E2-9F3D2B6FF645}" type="datetimeFigureOut">
              <a:rPr lang="ru-RU"/>
              <a:pPr/>
              <a:t>01.01.2002</a:t>
            </a:fld>
            <a:endParaRPr lang="ru-RU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0F6E4D5-7082-4715-A966-16E7863A10B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68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35150" y="2130425"/>
            <a:ext cx="6840538" cy="2090738"/>
          </a:xfrm>
        </p:spPr>
        <p:txBody>
          <a:bodyPr/>
          <a:lstStyle/>
          <a:p>
            <a:pPr algn="ctr"/>
            <a:r>
              <a:rPr lang="ru-RU" sz="4800" i="1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4800" i="1">
                <a:latin typeface="Times New Roman" pitchFamily="18" charset="0"/>
                <a:cs typeface="Times New Roman" pitchFamily="18" charset="0"/>
              </a:rPr>
            </a:br>
            <a:r>
              <a:rPr lang="ru-RU" sz="4800" i="1">
                <a:latin typeface="Times New Roman" pitchFamily="18" charset="0"/>
                <a:cs typeface="Times New Roman" pitchFamily="18" charset="0"/>
              </a:rPr>
              <a:t>«Вредные и полезные микробы»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marL="0" indent="0" algn="r">
              <a:buFont typeface="Wingdings" pitchFamily="2" charset="2"/>
              <a:buNone/>
            </a:pPr>
            <a:r>
              <a:rPr lang="ru-RU" sz="18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marL="0" indent="0" algn="r">
              <a:buFont typeface="Wingdings" pitchFamily="2" charset="2"/>
              <a:buNone/>
            </a:pPr>
            <a:r>
              <a:rPr lang="ru-RU" sz="18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Сапрыкина Екатерина Валериевна</a:t>
            </a:r>
          </a:p>
          <a:p>
            <a:pPr marL="0" indent="0" algn="r">
              <a:buFont typeface="Wingdings" pitchFamily="2" charset="2"/>
              <a:buNone/>
            </a:pPr>
            <a:r>
              <a:rPr lang="ru-RU" sz="18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1 кв. категория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00113" y="333375"/>
            <a:ext cx="7632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/>
              <a:t>Муниципальное бюджетное образовательное учреждение </a:t>
            </a:r>
          </a:p>
          <a:p>
            <a:pPr algn="ctr"/>
            <a:r>
              <a:rPr lang="ru-RU" i="1"/>
              <a:t> общеразвивающего вида д/с №18 «Кораблик»</a:t>
            </a:r>
          </a:p>
          <a:p>
            <a:pPr algn="ctr"/>
            <a:r>
              <a:rPr lang="ru-RU" i="1"/>
              <a:t>г.Волжского Волгоградской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полезен очень – вот так штука:</a:t>
            </a:r>
            <a:br>
              <a:rPr lang="ru-RU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от простуды средства лучше лука.</a:t>
            </a:r>
          </a:p>
        </p:txBody>
      </p:sp>
      <p:pic>
        <p:nvPicPr>
          <p:cNvPr id="22530" name="Picture 3" descr="C:\Users\Андрей\Desktop\проект\DSC06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5761037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Андрей\Desktop\проект\DSC063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508500"/>
            <a:ext cx="2592388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Изготавливаем чесночницы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6227763" y="4149725"/>
            <a:ext cx="2497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Убегут микробы,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И вирусы уйдут.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Приходи чеснок к нам,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Тебя здесь очень ждут.</a:t>
            </a:r>
          </a:p>
        </p:txBody>
      </p:sp>
      <p:pic>
        <p:nvPicPr>
          <p:cNvPr id="23555" name="Picture 2" descr="C:\Users\Андрей\Desktop\проект\DSC06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57229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Изучаем тело человека</a:t>
            </a:r>
          </a:p>
        </p:txBody>
      </p:sp>
      <p:pic>
        <p:nvPicPr>
          <p:cNvPr id="24578" name="Picture 2" descr="C:\Users\Андрей\Desktop\проект\DSC06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412875"/>
            <a:ext cx="489585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Изготавливаем книжки - малышки</a:t>
            </a:r>
          </a:p>
        </p:txBody>
      </p:sp>
      <p:pic>
        <p:nvPicPr>
          <p:cNvPr id="25602" name="Picture 2" descr="C:\Users\Андрей\Desktop\проект\DSC06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773238"/>
            <a:ext cx="57610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С/р. Игра «Лаборатория»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611188" y="4797425"/>
            <a:ext cx="2638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Бактерии можно увидеть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только в микроскоп,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поэтому их называют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микробами.</a:t>
            </a:r>
          </a:p>
        </p:txBody>
      </p:sp>
      <p:pic>
        <p:nvPicPr>
          <p:cNvPr id="26627" name="Picture 2" descr="C:\Users\Андрей\Desktop\проект\DSC06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700213"/>
            <a:ext cx="381635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С/р. Игра «Больница»</a:t>
            </a:r>
          </a:p>
        </p:txBody>
      </p:sp>
      <p:pic>
        <p:nvPicPr>
          <p:cNvPr id="27650" name="Picture 2" descr="C:\Users\Андрей\Desktop\проект\DSC05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12875"/>
            <a:ext cx="5472113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Рассматриваем снег</a:t>
            </a:r>
          </a:p>
        </p:txBody>
      </p:sp>
      <p:pic>
        <p:nvPicPr>
          <p:cNvPr id="28674" name="Picture 2" descr="C:\Users\Андрей\Desktop\проект\DSC05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6113"/>
            <a:ext cx="56165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C:\Users\Андрей\Desktop\проект\DSC05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997200"/>
            <a:ext cx="2039937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Выращиваем и рассматриваем плесень</a:t>
            </a:r>
          </a:p>
        </p:txBody>
      </p:sp>
      <p:pic>
        <p:nvPicPr>
          <p:cNvPr id="29698" name="Picture 2" descr="C:\Users\Андрей\Desktop\проект\DSC06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36838"/>
            <a:ext cx="2967037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Андрей\Desktop\проект\DSC06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763" y="1557338"/>
            <a:ext cx="4530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813593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Здоровье – самое главное богатство человека. И беречь его надо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уже с детских лет.  Основное направление нашей деятельности –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Сохранение и укрепление здоровья детей.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Участвуя в этом проекте дети обрели не только новые знания, но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 получили массу удовольствия и радости. С большим интересом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включались во все виды деятельности. Особую радость дети и родители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ощутили от совместной деятельности.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ндрей\Desktop\проект\DSC06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924175"/>
            <a:ext cx="8135938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Развлечение «Как принцесса Биффилина со своими помощниками победила микробов.»</a:t>
            </a:r>
          </a:p>
        </p:txBody>
      </p:sp>
      <p:pic>
        <p:nvPicPr>
          <p:cNvPr id="31746" name="Picture 2" descr="C:\Users\Андрей\Desktop\проект\DSC06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56165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755650" y="836613"/>
            <a:ext cx="740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Цель: формирование у детей ценностного отношения к здоровью.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95288" y="1628775"/>
            <a:ext cx="8356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Дать представления о микроорганизмах (растут, размножаются, питаются, </a:t>
            </a:r>
          </a:p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	дышат), их пользе, вреде;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Познакомить с простыми способами борьбы с болезнетворными бактериями;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Воспитывать потребность вести здоровый образ жизни (анализировать,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Применять информацию для решения поставленных задач);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Развивать умения сотрудничать с другими детьми.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187450" y="4941888"/>
            <a:ext cx="4292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Участники:  дети, воспитатели, родители.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Сроки реализации: 3 месяца.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этап – выбор темы: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Когда в группу принесли бифилин, разлили и дали детям, сказав, что в нем очень полезные микробы, сразу же возник вопрос: «А разве микробы могут быть полезные?»</a:t>
            </a:r>
          </a:p>
        </p:txBody>
      </p:sp>
      <p:graphicFrame>
        <p:nvGraphicFramePr>
          <p:cNvPr id="15377" name="Group 17"/>
          <p:cNvGraphicFramePr>
            <a:graphicFrameLocks noGrp="1"/>
          </p:cNvGraphicFramePr>
          <p:nvPr/>
        </p:nvGraphicFramePr>
        <p:xfrm>
          <a:off x="611188" y="1412875"/>
          <a:ext cx="7848600" cy="5111750"/>
        </p:xfrm>
        <a:graphic>
          <a:graphicData uri="http://schemas.openxmlformats.org/drawingml/2006/table">
            <a:tbl>
              <a:tblPr/>
              <a:tblGrid>
                <a:gridCol w="2616200"/>
                <a:gridCol w="2616200"/>
                <a:gridCol w="2616200"/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Что мы знаем?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Что хотим узнать?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Где взять информацию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3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Что микробы плохие.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Они нас едят.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Из-за них мы болеем.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Они вредные.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Из-за них портится кровь.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Если мыться, микробов не будет.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Какие бывают микробы?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Что такое микробы?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Где живут микробы?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Как избавиться от микробов?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Откуда взялись микробы?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Как выглядят микробы?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Есть ли какая-нибудь польза от микробов?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книгах.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Интернет.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Телевизор.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микроскопе.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Узнать у ученых.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Спросить у врача.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Спросить у родителей.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042988" y="692150"/>
            <a:ext cx="430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сбор информации: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116013" y="1268413"/>
            <a:ext cx="526256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Беседа с родителями;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Беседы с детьми;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Чтение литературы;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Беседа с медсестрой;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Исследовательская деятельность;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Дидактические игры;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Сюжетно – ролевые игры.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1979613" y="404813"/>
            <a:ext cx="4192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– схема планирования:</a:t>
            </a:r>
          </a:p>
        </p:txBody>
      </p:sp>
      <p:sp>
        <p:nvSpPr>
          <p:cNvPr id="4" name="Овал 3"/>
          <p:cNvSpPr/>
          <p:nvPr/>
        </p:nvSpPr>
        <p:spPr>
          <a:xfrm>
            <a:off x="3276600" y="2708275"/>
            <a:ext cx="2087563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Микробы</a:t>
            </a:r>
          </a:p>
        </p:txBody>
      </p:sp>
      <p:sp>
        <p:nvSpPr>
          <p:cNvPr id="5" name="Овал 4"/>
          <p:cNvSpPr/>
          <p:nvPr/>
        </p:nvSpPr>
        <p:spPr>
          <a:xfrm>
            <a:off x="3203575" y="981075"/>
            <a:ext cx="2160588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Играем</a:t>
            </a:r>
          </a:p>
        </p:txBody>
      </p:sp>
      <p:sp>
        <p:nvSpPr>
          <p:cNvPr id="6" name="Овал 5"/>
          <p:cNvSpPr/>
          <p:nvPr/>
        </p:nvSpPr>
        <p:spPr>
          <a:xfrm>
            <a:off x="6156325" y="1341438"/>
            <a:ext cx="2087563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Беседуем с медсестрой</a:t>
            </a:r>
          </a:p>
        </p:txBody>
      </p:sp>
      <p:sp>
        <p:nvSpPr>
          <p:cNvPr id="7" name="Овал 6"/>
          <p:cNvSpPr/>
          <p:nvPr/>
        </p:nvSpPr>
        <p:spPr>
          <a:xfrm>
            <a:off x="6443663" y="2852738"/>
            <a:ext cx="2160587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Исследуем</a:t>
            </a:r>
          </a:p>
        </p:txBody>
      </p:sp>
      <p:sp>
        <p:nvSpPr>
          <p:cNvPr id="8" name="Овал 7"/>
          <p:cNvSpPr/>
          <p:nvPr/>
        </p:nvSpPr>
        <p:spPr>
          <a:xfrm>
            <a:off x="6227763" y="4652963"/>
            <a:ext cx="2376487" cy="1439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Выращиваем лук</a:t>
            </a:r>
          </a:p>
        </p:txBody>
      </p:sp>
      <p:sp>
        <p:nvSpPr>
          <p:cNvPr id="9" name="Овал 8"/>
          <p:cNvSpPr/>
          <p:nvPr/>
        </p:nvSpPr>
        <p:spPr>
          <a:xfrm>
            <a:off x="3203575" y="5157788"/>
            <a:ext cx="2160588" cy="122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Сочиняем сказки</a:t>
            </a:r>
          </a:p>
        </p:txBody>
      </p:sp>
      <p:sp>
        <p:nvSpPr>
          <p:cNvPr id="10" name="Овал 9"/>
          <p:cNvSpPr/>
          <p:nvPr/>
        </p:nvSpPr>
        <p:spPr>
          <a:xfrm>
            <a:off x="611188" y="1341438"/>
            <a:ext cx="2305050" cy="1150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Эксперимен-тируем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0825" y="2852738"/>
            <a:ext cx="2089150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Рисуем бактерии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468313" y="4724400"/>
            <a:ext cx="2303462" cy="1225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Изучаем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771775" y="2349500"/>
            <a:ext cx="647700" cy="5032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" idx="2"/>
          </p:cNvCxnSpPr>
          <p:nvPr/>
        </p:nvCxnSpPr>
        <p:spPr>
          <a:xfrm flipV="1">
            <a:off x="2411413" y="3284538"/>
            <a:ext cx="865187" cy="1444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627313" y="3789363"/>
            <a:ext cx="792162" cy="1008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356100" y="4005263"/>
            <a:ext cx="0" cy="1008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435600" y="2205038"/>
            <a:ext cx="792163" cy="647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508625" y="3284538"/>
            <a:ext cx="863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219700" y="3860800"/>
            <a:ext cx="1223963" cy="936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284663" y="2205038"/>
            <a:ext cx="0" cy="43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116013" y="620713"/>
            <a:ext cx="478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– реализация проекта: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539750" y="1700213"/>
            <a:ext cx="799306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Беседы: «Кто такие микробы?», «Что любят микробы?», «Отчего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прокисает молоко?», «Враги микробов», «Чистота – залог здоровья»;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Экспериментирование: «Заквашиваем молоко»(полезные микробы),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«Выращиваем плесень» (вредные микробы), «Осторожно снег!»;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Изготовление книжек–малышек «Сказки про микробов»;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Изготовление чесночниц;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Выращивание лука для отпугивания микробов – вирусов;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Сочинение сказок про микробов;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Творческие работы детей;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Чтение сказки К.И.Чуковского «Мойдодыр», «Сказочный справочник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здоровья» («Луковая семья», «Три брата луковки» 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Бифидобактерии – это настоящие стражи человеческого организма.</a:t>
            </a:r>
          </a:p>
        </p:txBody>
      </p:sp>
      <p:pic>
        <p:nvPicPr>
          <p:cNvPr id="19458" name="Picture 3" descr="C:\Users\Андрей\Desktop\проект\DSC055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0213"/>
            <a:ext cx="6335712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с Биффи в страну здоровья</a:t>
            </a:r>
          </a:p>
        </p:txBody>
      </p:sp>
      <p:pic>
        <p:nvPicPr>
          <p:cNvPr id="20482" name="Picture 3" descr="C:\Users\Андрей\Desktop\проект\DSC05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060575"/>
            <a:ext cx="68929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Рисуем микробов</a:t>
            </a:r>
          </a:p>
        </p:txBody>
      </p:sp>
      <p:pic>
        <p:nvPicPr>
          <p:cNvPr id="21506" name="Picture 2" descr="C:\Users\Андрей\Desktop\проект\DSC06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557338"/>
            <a:ext cx="51117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Users\Андрей\Desktop\проект\DSC06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221163"/>
            <a:ext cx="24177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163</TotalTime>
  <Words>416</Words>
  <Application>Microsoft Office PowerPoint</Application>
  <PresentationFormat>Экран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Arial Black</vt:lpstr>
      <vt:lpstr>Wingdings</vt:lpstr>
      <vt:lpstr>Трава</vt:lpstr>
      <vt:lpstr>Проект  «Вредные и полезные микробы»</vt:lpstr>
      <vt:lpstr>Слайд 2</vt:lpstr>
      <vt:lpstr>I этап – выбор темы: Когда в группу принесли бифилин, разлили и дали детям, сказав, что в нем очень полезные микробы, сразу же возник вопрос: «А разве микробы могут быть полезные?»</vt:lpstr>
      <vt:lpstr>Слайд 4</vt:lpstr>
      <vt:lpstr>Слайд 5</vt:lpstr>
      <vt:lpstr>Слайд 6</vt:lpstr>
      <vt:lpstr>Бифидобактерии – это настоящие стражи человеческого организма.</vt:lpstr>
      <vt:lpstr>Путешествие с Биффи в страну здоровья</vt:lpstr>
      <vt:lpstr>Рисуем микробов</vt:lpstr>
      <vt:lpstr>Я полезен очень – вот так штука: Нет от простуды средства лучше лука.</vt:lpstr>
      <vt:lpstr>Изготавливаем чесночницы</vt:lpstr>
      <vt:lpstr>Изучаем тело человека</vt:lpstr>
      <vt:lpstr>Изготавливаем книжки - малышки</vt:lpstr>
      <vt:lpstr>С/р. Игра «Лаборатория»</vt:lpstr>
      <vt:lpstr>С/р. Игра «Больница»</vt:lpstr>
      <vt:lpstr>Рассматриваем снег</vt:lpstr>
      <vt:lpstr>Выращиваем и рассматриваем плесень</vt:lpstr>
      <vt:lpstr>Слайд 18</vt:lpstr>
      <vt:lpstr>Развлечение «Как принцесса Биффилина со своими помощниками победила микробов.»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«Вредные и полезные микробы»</dc:title>
  <dc:creator>Андрей</dc:creator>
  <cp:lastModifiedBy>User</cp:lastModifiedBy>
  <cp:revision>45</cp:revision>
  <dcterms:created xsi:type="dcterms:W3CDTF">2013-08-17T10:09:57Z</dcterms:created>
  <dcterms:modified xsi:type="dcterms:W3CDTF">2001-12-31T21:17:50Z</dcterms:modified>
</cp:coreProperties>
</file>