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EB21-B957-46BC-8EB7-5E6F5CA4C08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EAD-70CE-4B46-8091-C8F7EE0B5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EB21-B957-46BC-8EB7-5E6F5CA4C08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EAD-70CE-4B46-8091-C8F7EE0B5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EB21-B957-46BC-8EB7-5E6F5CA4C08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EAD-70CE-4B46-8091-C8F7EE0B5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EB21-B957-46BC-8EB7-5E6F5CA4C08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EAD-70CE-4B46-8091-C8F7EE0B5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EB21-B957-46BC-8EB7-5E6F5CA4C08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EAD-70CE-4B46-8091-C8F7EE0B5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EB21-B957-46BC-8EB7-5E6F5CA4C08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EAD-70CE-4B46-8091-C8F7EE0B5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EB21-B957-46BC-8EB7-5E6F5CA4C08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EAD-70CE-4B46-8091-C8F7EE0B5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EB21-B957-46BC-8EB7-5E6F5CA4C08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EAD-70CE-4B46-8091-C8F7EE0B5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EB21-B957-46BC-8EB7-5E6F5CA4C08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EAD-70CE-4B46-8091-C8F7EE0B5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EB21-B957-46BC-8EB7-5E6F5CA4C08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EAD-70CE-4B46-8091-C8F7EE0B5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EB21-B957-46BC-8EB7-5E6F5CA4C08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EAD-70CE-4B46-8091-C8F7EE0B5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EB21-B957-46BC-8EB7-5E6F5CA4C08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7EEAD-70CE-4B46-8091-C8F7EE0B5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q=%D0%BA%D0%B0%D1%80%D1%82%D0%B8%D0%BD%D0%BA%D0%B8%20%D0%92%D0%B5%D1%81%D0%B5%D0%BD%D0%BD%D0%B8%D0%B9%20%D0%BB%D0%B5%D1%81&amp;rch=l&amp;fr=web#w=700&amp;h=619&amp;s=138038&amp;pic=http%3A%2F%2Fcdn.photocentra.ru%2Fimages%2Fmain1%2F10066_main.jpg&amp;page=http%3A%2F%2Fphotocentra.ru%2Fwork%2F10066&amp;descr=%3Cb%3E%D0%92%D0%B5%D1%81%D0%B5%D0%BD%D0%BD%D0%B8%D0%B9%3C%2Fb%3E%20%3Cb%3E%D0%BB%D0%B5%D1%81%3C%2Fb%3E%20%2F%20%7C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Loner\&#1052;&#1086;&#1080;%20&#1076;&#1086;&#1082;&#1091;&#1084;&#1077;&#1085;&#1090;&#1099;\&#1052;&#1086;&#1103;%20&#1084;&#1091;&#1079;&#1099;&#1082;&#1072;\&#1084;&#1091;&#1079;&#1099;&#1082;&#1072;\&#1084;&#1091;&#1079;&#1086;&#1085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q=%D0%BA%D0%B0%D1%80%D1%82%D0%B8%D0%BD%D0%BA%D0%B8%20%D0%92%D0%B5%D1%81%D0%B5%D0%BD%D0%BD%D0%B8%D0%B9%20%D0%BB%D0%B5%D1%81&amp;rch=l&amp;fr=web#w=700&amp;h=619&amp;s=138038&amp;pic=http%3A%2F%2Fcdn.photocentra.ru%2Fimages%2Fmain1%2F10066_main.jpg&amp;page=http%3A%2F%2Fphotocentra.ru%2Fwork%2F10066&amp;descr=%3Cb%3E%D0%92%D0%B5%D1%81%D0%B5%D0%BD%D0%BD%D0%B8%D0%B9%3C%2Fb%3E%20%3Cb%3E%D0%BB%D0%B5%D1%81%3C%2Fb%3E%20%2F%20%7C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Loner\&#1052;&#1086;&#1080;%20&#1076;&#1086;&#1082;&#1091;&#1084;&#1077;&#1085;&#1090;&#1099;\&#1052;&#1086;&#1103;%20&#1084;&#1091;&#1079;&#1099;&#1082;&#1072;\&#1084;&#1091;&#1079;&#1099;&#1082;&#1072;\&#1084;&#1091;&#1079;&#1086;&#1085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q=%D0%BA%D0%B0%D1%80%D1%82%D0%B8%D0%BD%D0%BA%D0%B8%20%D0%92%D0%B5%D1%81%D0%B5%D0%BD%D0%BD%D0%B8%D0%B9%20%D0%BB%D0%B5%D1%81&amp;rch=l&amp;fr=web#w=600&amp;h=896&amp;s=220738&amp;pic=http%3A%2F%2Fxn----htbdk2acfib.xn--p1ai%2Ftext%2Ftolyatti%2F313%2Fimg%2F733%2F10.jpg&amp;page=http%3A%2F%2Fxn----htbdk2acfib.xn--p1ai%2Ftext%2Ftolyatti%2F313%2Fvesenniy_les_v_gorode_tolyatti.htm&amp;descr=%D0%A3%D0%B1%D0%B5%D0%B3%D0%B0%D1%8E%D1%89%D0%B0%D1%8F%20%D0%B4%D0%BE%D1%80%D0%BE%D0%B6%D0%BA%D0%B0%20%D0%B2%20%3Cb%3E%D0%BB%D0%B5%D1%81%3C%2Fb%3E%2C%20%D1%81%D0%BA%D0%B0%D0%B7%D0%BE%D1%87%D0%BD%D0%B0%D1%8F%20%D0%BF%D1%80%D0%B8%D1%80%D0%BE%D0%B4%D0%B0...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oner\&#1052;&#1086;&#1080;%20&#1076;&#1086;&#1082;&#1091;&#1084;&#1077;&#1085;&#1090;&#1099;\&#1052;&#1086;&#1103;%20&#1084;&#1091;&#1079;&#1099;&#1082;&#1072;\&#1084;&#1091;&#1079;&#1099;&#1082;&#1072;\&#1084;&#1091;&#1079;&#1099;&#1082;&#1072;%20&#1087;&#1088;&#1080;&#1088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o.mail.ru/search_images?rch=l&amp;type=all&amp;is=0&amp;q=%D0%BA%D0%B0%D1%80%D1%82%D0%B8%D0%BD%D0%BA%D0%B8+%D1%82%D1%80%D0%B8+%D0%B5%D0%BB%D0%BA%D0%B8+#w=943&amp;h=807&amp;s=53523&amp;pic=http%3A%2F%2Fkrohajazz.ru%2Flib%2Flepka%2Flepka0_files%2Flepka0-447.jpg&amp;page=http%3A%2F%2Fkrohajazz.ru%2Flib%2Flepka%2Fvnovogodnemlesu.php&amp;descr=%D0%9A%D1%80%D0%BE%D0%BC%D0%B5%20%D1%83%D0%BA%D1%80%D0%B0%D1%88%D0%B5%D0%BD%D0%BD%D0%BE%D0%B9%20%3Cb%3E%D1%91%D0%BB%D0%BA%D0%B8%3C%2Fb%3E%20%D1%81%D0%BB%D0%B5%D0%BF%D0%B8%D1%82%D0%B5%20%D0%B8%20%D1%80%D0%B0%D1%81%D1%81%D1%82%D0%B0%D0%B2%D1%8C%D1%82%D0%B5%20%D0%B2%D0%BE%D0%BA%D1%80%D1%83%D0%B3...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oner\&#1052;&#1086;&#1080;%20&#1076;&#1086;&#1082;&#1091;&#1084;&#1077;&#1085;&#1090;&#1099;\&#1052;&#1086;&#1103;%20&#1084;&#1091;&#1079;&#1099;&#1082;&#1072;\&#1084;&#1091;&#1079;&#1099;&#1082;&#1072;\&#1084;&#1091;&#1079;&#1099;&#1082;&#1072;%20&#1088;&#1091;&#1095;&#1077;&#1077;&#1082;.mp3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oner\&#1052;&#1086;&#1080;%20&#1076;&#1086;&#1082;&#1091;&#1084;&#1077;&#1085;&#1090;&#1099;\&#1087;&#1077;&#1089;&#1085;&#1080;%20&#1082;%20&#1074;&#1099;&#1087;&#1091;&#1089;&#1082;&#1085;&#1086;&#1084;&#1091;\&#1088;&#1072;&#1079;&#1085;&#1086;&#1094;&#1074;&#1077;&#1090;&#1085;&#1072;&#1103;%20&#1080;&#1075;&#1088;&#1072;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Loner\&#1052;&#1086;&#1080;%20&#1076;&#1086;&#1082;&#1091;&#1084;&#1077;&#1085;&#1090;&#1099;\&#1052;&#1086;&#1103;%20&#1084;&#1091;&#1079;&#1099;&#1082;&#1072;\&#1084;&#1091;&#1079;&#1099;&#1082;&#1072;\&#1084;&#1091;&#1079;&#1099;&#1082;&#1072;%20&#1088;&#1091;&#1095;&#1077;&#1077;&#1082;.mp3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go3.imgsmail.ru/imgpreview?key=http%3A//cdn.photocentra.ru/images/main1/10066%5Fmain.jpg&amp;mb=imgdb_preview_10">
            <a:hlinkClick r:id="rId3"/>
          </p:cNvPr>
          <p:cNvPicPr/>
          <p:nvPr/>
        </p:nvPicPr>
        <p:blipFill>
          <a:blip r:embed="rId4" cstate="print"/>
          <a:srcRect l="9504" t="3750" r="2141" b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уз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81514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go3.imgsmail.ru/imgpreview?key=http%3A//cdn.photocentra.ru/images/main1/10066%5Fmain.jpg&amp;mb=imgdb_preview_10">
            <a:hlinkClick r:id="rId3"/>
          </p:cNvPr>
          <p:cNvPicPr/>
          <p:nvPr/>
        </p:nvPicPr>
        <p:blipFill>
          <a:blip r:embed="rId4" cstate="print"/>
          <a:srcRect l="9504" t="3750" r="2141" b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уз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81514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go4.imgsmail.ru/imgpreview?key=http%3A//xn----htbdk2acfib.xn--p1ai/text/tolyatti/313/img/733/10.jpg&amp;mb=imgdb_preview_29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узыка прир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552952" y="35718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Loner\Мои документы\Мои рисунки\я\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opup_img" descr="http://go1.imgsmail.ru/imgpreview?key=http%3A//monkul.ru/images/stories/Nasekomojadnye/Afrikanskie.jpg&amp;mb=imgdb_preview_15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143248"/>
            <a:ext cx="507206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http://go1.imgsmail.ru/imgpreview?key=http%3A//otvetin.ru/uploads/posts/2009-12/1261668348%5F1205659872ke60044g1y1bxr9gitkb10dabnr6bs77%5F1.jpg&amp;mb=imgdb_preview_20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442915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opup_img" descr="http://go1.imgsmail.ru/imgpreview?key=http%3A//bestkidsapps.ru/wp-content/uploads/2012/10/hc1.jpg&amp;mb=imgdb_preview_430"/>
          <p:cNvPicPr/>
          <p:nvPr/>
        </p:nvPicPr>
        <p:blipFill>
          <a:blip r:embed="rId4" cstate="print"/>
          <a:srcRect l="47755" t="27717" b="47826"/>
          <a:stretch>
            <a:fillRect/>
          </a:stretch>
        </p:blipFill>
        <p:spPr bwMode="auto">
          <a:xfrm>
            <a:off x="6715140" y="0"/>
            <a:ext cx="24288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opup_img" descr="http://go1.imgsmail.ru/imgpreview?key=http%3A//bestkidsapps.ru/wp-content/uploads/2012/10/hc1.jpg&amp;mb=imgdb_preview_430"/>
          <p:cNvPicPr/>
          <p:nvPr/>
        </p:nvPicPr>
        <p:blipFill>
          <a:blip r:embed="rId4" cstate="print"/>
          <a:srcRect l="47755" t="27717" b="47826"/>
          <a:stretch>
            <a:fillRect/>
          </a:stretch>
        </p:blipFill>
        <p:spPr bwMode="auto">
          <a:xfrm>
            <a:off x="5214942" y="1428736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Loner\Мои документы\Мои рисунки\я\я 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5357817" cy="31432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go3.imgsmail.ru/imgpreview?key=http%3A//krohajazz.ru/lib/lepka/lepka0%5Ffiles/lepka0-447.jpg&amp;mb=imgdb_preview_347&amp;w=20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opup_img" descr="http://go3.imgsmail.ru/imgpreview?key=http%3A//open.az/uploads/posts/2010-03/1267438450%5F5.jpg&amp;mb=imgdb_preview_317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музыка руче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opup_img" descr="http://go2.imgsmail.ru/imgpreview?key=http%3A//forchel.ru/uploads/posts/2010-08/1281947714%5Flesovichok-jurnal-zd.jpg&amp;mb=imgdb_preview_382"/>
          <p:cNvPicPr>
            <a:picLocks noGrp="1"/>
          </p:cNvPicPr>
          <p:nvPr>
            <p:ph idx="1"/>
          </p:nvPr>
        </p:nvPicPr>
        <p:blipFill>
          <a:blip r:embed="rId3" cstate="print"/>
          <a:srcRect l="6859" t="34356" r="8664" b="55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азноцветная иг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opup_img" descr="http://go3.imgsmail.ru/imgpreview?key=http%3A//open.az/uploads/posts/2010-03/1267438450%5F5.jpg&amp;mb=imgdb_preview_317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музыка руче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opup_img" descr="http://go4.imgsmail.ru/imgpreview?key=http%3A//defectus.ru/Palciki/1%5Fdikie%5Fgivotnie.jpg&amp;mb=imgdb_preview_34"/>
          <p:cNvPicPr>
            <a:picLocks noGrp="1"/>
          </p:cNvPicPr>
          <p:nvPr>
            <p:ph idx="1"/>
          </p:nvPr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Экран (4:3)</PresentationFormat>
  <Paragraphs>0</Paragraphs>
  <Slides>10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Grey Wolf</cp:lastModifiedBy>
  <cp:revision>15</cp:revision>
  <dcterms:created xsi:type="dcterms:W3CDTF">2013-03-14T19:55:04Z</dcterms:created>
  <dcterms:modified xsi:type="dcterms:W3CDTF">2013-04-11T18:36:43Z</dcterms:modified>
</cp:coreProperties>
</file>