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31362C-8DD4-41B9-8595-165BBBAD516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A7EE7F-C4B2-4975-94AF-E93FF155289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ru-RU" sz="2000" dirty="0"/>
              <a:t>Государственное бюджетное дошкольное образовательное учреждение детский сад№28, Кировского района, г. Санкт-Петербурга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96944" cy="4752528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Презентация к непосредственно образовательной деятельности с детьми по </a:t>
            </a:r>
            <a:r>
              <a:rPr lang="ru-RU" sz="3200" dirty="0" smtClean="0">
                <a:solidFill>
                  <a:schemeClr val="tx1"/>
                </a:solidFill>
              </a:rPr>
              <a:t>теме: «</a:t>
            </a:r>
            <a:r>
              <a:rPr lang="ru-RU" sz="3200" dirty="0" smtClean="0"/>
              <a:t>Снежок </a:t>
            </a:r>
            <a:r>
              <a:rPr lang="ru-RU" sz="3200" dirty="0"/>
              <a:t>порхает, кружится,</a:t>
            </a:r>
            <a:br>
              <a:rPr lang="ru-RU" sz="3200" dirty="0"/>
            </a:br>
            <a:r>
              <a:rPr lang="ru-RU" sz="3200" dirty="0"/>
              <a:t>На улице бело.</a:t>
            </a:r>
            <a:br>
              <a:rPr lang="ru-RU" sz="3200" dirty="0"/>
            </a:br>
            <a:r>
              <a:rPr lang="ru-RU" sz="3200" dirty="0"/>
              <a:t>И превратились лужицы</a:t>
            </a:r>
            <a:br>
              <a:rPr lang="ru-RU" sz="3200" dirty="0"/>
            </a:br>
            <a:r>
              <a:rPr lang="ru-RU" sz="3200" dirty="0"/>
              <a:t>В холодное стекло</a:t>
            </a:r>
            <a:r>
              <a:rPr lang="ru-RU" sz="3200" dirty="0" smtClean="0"/>
              <a:t>.»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dirty="0" smtClean="0"/>
              <a:t>                                                       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ru-RU" sz="1800" dirty="0">
                <a:solidFill>
                  <a:schemeClr val="tx1"/>
                </a:solidFill>
              </a:rPr>
              <a:t>Воспитатель : Исаченко Елена Юрьевна</a:t>
            </a:r>
          </a:p>
          <a:p>
            <a:endParaRPr lang="ru-RU" dirty="0" smtClean="0"/>
          </a:p>
          <a:p>
            <a:r>
              <a:rPr lang="ru-RU" dirty="0" smtClean="0"/>
              <a:t>                  г.    Санкт- Петербург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1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r>
              <a:rPr lang="ru-RU" sz="3200" dirty="0" smtClean="0"/>
              <a:t>                       План презентации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lvl="1"/>
            <a:r>
              <a:rPr lang="ru-RU" dirty="0" smtClean="0"/>
              <a:t>Цель, задачи, принципы.</a:t>
            </a:r>
          </a:p>
          <a:p>
            <a:r>
              <a:rPr lang="ru-RU" dirty="0" smtClean="0"/>
              <a:t>Ход беседы : 1.  Наступила зима!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2. Игры со снегом.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3. Катание на ледяных дорожках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4. Осторожно! Сосульки!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5. Одевайтесь по погоде.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8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Наступила зима.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i="1" dirty="0"/>
              <a:t>Наступила зима</a:t>
            </a:r>
            <a:r>
              <a:rPr lang="ru-RU" sz="1800" dirty="0"/>
              <a:t>, самая любимая пора года детей</a:t>
            </a:r>
            <a:r>
              <a:rPr lang="ru-RU" sz="1800" dirty="0" smtClean="0"/>
              <a:t>,                                         </a:t>
            </a:r>
            <a:r>
              <a:rPr lang="ru-RU" sz="1800" dirty="0"/>
              <a:t>так можно на санках покататься и на лыжах и </a:t>
            </a:r>
            <a:r>
              <a:rPr lang="ru-RU" sz="1800" dirty="0" smtClean="0"/>
              <a:t>на                                   </a:t>
            </a:r>
            <a:r>
              <a:rPr lang="ru-RU" sz="1800" dirty="0"/>
              <a:t>коньках. Особенно хорошо, когда зима снежная, </a:t>
            </a:r>
            <a:r>
              <a:rPr lang="ru-RU" sz="1800" dirty="0" smtClean="0"/>
              <a:t>                                              когда </a:t>
            </a:r>
            <a:r>
              <a:rPr lang="ru-RU" sz="1800" dirty="0"/>
              <a:t>вокруг много сугробов. Здесь можно </a:t>
            </a:r>
            <a:r>
              <a:rPr lang="ru-RU" sz="1800" dirty="0" smtClean="0"/>
              <a:t>и                                             </a:t>
            </a:r>
            <a:r>
              <a:rPr lang="ru-RU" sz="1800" dirty="0"/>
              <a:t>замков настроить, и снежных баб налепить, </a:t>
            </a:r>
            <a:r>
              <a:rPr lang="ru-RU" sz="1800" dirty="0" smtClean="0"/>
              <a:t>                                                    поиграть </a:t>
            </a:r>
            <a:r>
              <a:rPr lang="ru-RU" sz="1800" dirty="0"/>
              <a:t>в снежки, ну, в общем, есть чем </a:t>
            </a:r>
            <a:r>
              <a:rPr lang="ru-RU" sz="1800" dirty="0" smtClean="0"/>
              <a:t>заняться                                    </a:t>
            </a:r>
            <a:r>
              <a:rPr lang="ru-RU" sz="1800" dirty="0"/>
              <a:t>детям</a:t>
            </a:r>
            <a:r>
              <a:rPr lang="ru-RU" sz="1800" dirty="0" smtClean="0"/>
              <a:t>. Играть и резвиться в зимнее время года</a:t>
            </a:r>
          </a:p>
          <a:p>
            <a:pPr marL="0" indent="0">
              <a:buNone/>
            </a:pPr>
            <a:r>
              <a:rPr lang="ru-RU" sz="1800" dirty="0"/>
              <a:t>н</a:t>
            </a:r>
            <a:r>
              <a:rPr lang="ru-RU" sz="1800" dirty="0" smtClean="0"/>
              <a:t>еобходимо крайне осторожно.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68" y="44856"/>
            <a:ext cx="3214664" cy="18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789833"/>
            <a:ext cx="1666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wgHBgkIBwgKCgkLDRYPDQwMDRsUFRAWIB0iIiAdHx8kKDQsJCYxJx8fLT0tMTU3Ojo6Iys/RD84QzQ5OjcBCgoKDQwNGg8PGjclHyU3Nzc3Nzc3Nzc3Nzc3Nzc3Nzc3Nzc3Nzc3Nzc3Nzc3Nzc3Nzc3Nzc3Nzc3Nzc3Nzc3N//AABEIAHYArgMBIgACEQEDEQH/xAAbAAABBQEBAAAAAAAAAAAAAAAEAAIDBQYBB//EAD4QAAIBAgQEBQEGAwcDBQAAAAECAwQRABIhMQUTQVEGImFxgaEUMpHB0fAjQrEVM1JykuHxFmKCJENEk7L/xAAaAQADAQEBAQAAAAAAAAAAAAABAgMEAAUG/8QAJhEAAgMAAgICAQQDAAAAAAAAAQIAAxEEIRIxE0EiBRRRkSNCgf/aAAwDAQACEQMRAD8A5a9/QXOENvQYaxvfv0GJFOWUco5yGATyXzHYadfbHuGeADELHKgSz3Otz5tgBb9745lsSGuCNLHGq4T4VXIj8UDnN/7UbkZR/wBxBv8Ah+OLuh8OcLpZuZBTsCejyM//AOr2+MZG5SJuTYnFduz1PN0ZZXKRsrMNwGGnv+GOgLlv1v20t+7Y9R4pT0vFac0jBJNjnGvL9Qe+n01xXGDhHA6ESyQQRy20MoMjE/Av+AxP96M0iV/YsWwGYAxlcnMRgrai6WzD0vvhuVey/TG8qOPcG4pE1FXrJHCxsHfQA9wQbr74F4l4TZSH4ZUME+60chLFVO9iN/bf1w1fNR/cF36fbVMaqITqANL6jCyoB9xcxO+hA/dsbOn8H0ZijMvEXcyCyctAtzbUDfBH/RdECoeapkUmzaqMosbnb0GHPLqkhw7ZhFRDYlRa9jphL/CdXCxEjXK4uD7jtjd1HhbhTHNzKw5jfm5gwv8AA+trYt46ZKelUUUNPJDoMioAG6G5v+pxNuYn0I68F97OTy3KpBYkA3Fhl3+fbCANtsekQ8C4bJVJVrRxpLGWWRMzZb/5Qct9je23vjtRw6i4jTEVFFElwfPGAGjPYEbn6dMAcxScyE8JgNJnm5BAJ2tue2JQTLrFGRkQFstztux1/wBsclzRPNAWNkco1rgMVJF7fvfDQYzGbq5kDDL2trf1vt9cbN0bMZ0HxksZkdlSNWdmuFUE3J+MRCVzqHax65sXVN4a4vNGkkVOICNQZJsrHfa2owNVcD4rRuDLSOtm0kUhl9NenziYur33KGqzPRgAml3Ekn+rDmlqFYgSShlNiMx0xccN8McTqqk8+EQIDdmm2N+wG/0wSngquM7RvPAsKi6ygFs3/j0/3xxvqBwmEUWkbkoGnmu7RzVGRQDdpDcXsO/c4b9qqB/8mb/7G/XE/EuC8Q4an2qpWP7MTlDJc5TewvcAgm/1wLleOnSbOgjditx5iCOhHTfBV0I3YrI4OERGlquSZ/ss5ht/ecpsu/e2Nr4T4IlLClXUFTUyKGVSb8tTt8nvjQxoArK0rZSzEgGx377/AL/HjrFNR/wECPYmLMMpRuhxgs5TuMzJ6FfERDuziM0iKTG0Zb+Vtx74FSWJYi80lkdicrG49vXbb/nGZ8V+KCojp+GVEkE6v/HIQaEfy3I117YpeE8WqnnjppRG8TSF2kZPOTlNvN9fnCCtsj+Sls2ariPGeJNI8fDYKdUFgJppNb/5enycVS+EuK18rzcU4hEsz3tcZ2t01uLD09cT8xQMoC5SdQRe/fGJqGWWrmNRlkIlYAyyHQXNh7YA4wt9mbm5TcQf4x2Zo38KVjT5IeIcPlZLkKJLMdNfLY2374sOGN4i4GVgmjgqqUaKnNHksPuhtx3sR7YwMIVnkLKl7j74O9h/hO+NF4UcoKpA1lupATYb7Xxx4K1/kpnD9Ts5J+OwAzeUfExUEnkPSzXGkji0nyum/wA3wziHFoqaINMmcO2RFc6RkKb3/wAViDt3G25q4al1lblsoVozmDJmuLj9cEDipRcqtAtl8sawuzFfRVB017YUgD3JMhB/H1I/7dqJoxVJPGlhrkkUqBa9tyoO2+uLXg9f9tMkpCxtezqCbsdPNY7adr4Ai4oXqmg+0nmFMwX+z5QQD79L4anFmlLLzYZRG1uZy2WzDuDsfpbr2H4mL4uZewSFakmRAvOULcG4zAm3yR19B7Y7KkXK5KL5SSoRDb39sVURNVR2kqJ2kcsbrlAUgkAXA0tpocH+G4pPsCz1EXLnlJLD5+nt2tgHAYACeoLxPw2nElUsUp5Ra0qXLjvfv+XfDeE+E6bhtQlQspmmUWBlW4B7gDY/jjR2wr4ItfM3qD4U3yzuQK8wbK8H/msgy/rici/THL4WbEpSDPEaUF6dbxjVoR/Vf02+cD1TxXWbMha94nf7qXG/4XwRXTKtKSkguzBBk1JN9h674o+JwvPS1NFPVQ0kLBgUsLiNhc3bYAXPppa/dhA0LnNFXUrxVVRzVkXLKEqSob4BFsZCvh4QZ5+H8LkhgWJkkZ5ZiwckEHVifT64LfjXCqKl+0rWGSd1kjKJZpGuR5iNQNFFr20xiq1qBXK0sdWpFgecy7a2AAA74rXWWAPqSdwvU2kPE+JtW8PpWhitVASqFbzFSDYX1y2/IXvrfq8a4o4ryIqZTQp/FLyMwcl7XsNCPK21t8Xsfh6iVqHnSyvWU1NyoiW0sBbNbqdcPk8PcLpqeaGCKZDVKI5OXIWeQAk6lr7X3wvkJp/D+Jimq6qKJuLmHhTtUZoQjw6qVJJJUWGtxrfoMST8VqYZf7PWGCmpmYMI4Ycga5+9rc9Bt6Y11R4b4bLHHQLDMsKvzrq7BRuLDpf93wPxDwvS8Qr2Zpp45Icoh1DKqBVsD7m/XpglwSDCCg9CZiljSXiCzSPIhaPKlzdfTT1sfnBNPwWigkCuRPLNme8g8ltz5Rp6fOCqzwnOYREtUplFyyy3CMvcWBPwRjNPUcR4fNGshqqZcwEYmQ5bDcKTofg/OPM5nyi0MrEL9iaeOg5JKkDr0TLXxRw+KAQ1MRWNBaJvs6qmY20Fh7dTir4GWjjlnkJCv9/Nobg+/vhsnE6jilZTR8UqmaDmKGyIBlubFrDr749AHhThcUGVzNylXzK7aEdb2AOuNXGuZut6EHJ4icfCwx5mKecsQxIvlsQDfW+OfaooeJpNUaJ9ndL67lhvYdr42jcC4VU0qiOEIGXMkkZINiND6/OAYvCsCI7VU0smW5tEAAR+G9v3rjSzBxIBxmGZ1uLwy8YiqeYyxGMxOxUkW3Gg7/7+mIKWYc6sbPzUaclWItcdN+wONSvhWmYpJFUzKjeYq6i9jrvbBw8P8PNPlECs4BAJkYXPv0wigBtJhBRR+ImJ4NHU1A4lJS1jU5iWQ3WIMW8zEb7bdMei8NDChp84YMI1vmNzt1PfviqouAUfDknalM0TyvZ+Y2YN5jpqPu+Y4t0nVqiVLkGIKCAd8239MGxgfUmx07CGNsRMcLOzAlkK67EjEZOABJMY7NjoOIi2HKcHIoMiqaVGmjnS6yKct1/7tNtu2va464pPHVCZKOCryGSGF7VMAkMYmTWwJHZtv82NKuIOL061nCauB72kiYX+MKDhlBh6M82lrax6puM01HS00Kr9mDxWBvvcDobG1+2A1rOJwVlTxVsv/qCsZkCrm0UW37i1/bF+nhnio8Oy0pjX7QKjmKBMMjLYaj6463hmrqeBUdNEkcFUrFp2kkAU7gbXubW/DFy0v41ZNrnUedzlt17Ygrax6fLyqZ5ib3YgqotqNbHrp03wDVcTjpollQNUR83K5HlKk2AUC2tzYfIwWOIUgLZ3dCoBYFdhe3TEsmMNGw8VpxEZKqZYhqxdtIwPQ7D511w9JIWcpSTjOxEhs91YaA27i3bENYkVWxnZZI4ohnkcp9/LY6d+344BoZKDi0dQ0M08MqMGcy5CSOhsPboQcKWUHD7jgMRo9Sx4pnAhkp0EtRES4Qvb+U6e+2/5Y8z43HLLXs1VOxDEyAkkhA22h+6OnS1senpTyQVMYZlNOxyqAove19fTT9b3wFxvgcVRmlijQu5867ZvW/Q+vXrid1fyLgM6t3rsFg+p5qaKOICVi8oGpUWAI9P+caTwtxyWDiCQ1EsxhlBUxuS+trgjU4rYuHvJTyQZokELmN1kch47HTMADbSx64vf+kHjp1aCpJqAQT0Vh2DakH1+mPMortLHPqenz+azsuYQR3NpRVMVZBzoL5LldrG40OOM9SlPJJyRJJa6xK30zYg4EI04dFDEynlDKyqgTIe2Xpg9lzDcj2x6g37mCVdPxmjrEaNJFjmIsI5/KWPQa77jbvgHw3VlTJTPJnVFJCqt8pDWO3cn6YKk4NRmZwWlEjkyA3FxqDpp3110ucGrAnMEsjFpguTmZQGI31Nu/wDXHYSdMXcinlWWBSt/72PQggjzjcHUYlNOpq1qBoeXkYd9bg+4u34nEUySy5whUAppvfMNvjBFPKJkuAQw0ZDup7Ycwg7OP6YBqa2kpkZ6iqgiRb3aSQKB7k4l4rJy4AGScxsbSNCGJVe/l17ajb64xNfEtfR18NM4khoYubAw+8QzKwDadMrfBA74BbxGxfHTk0UHHqOqrjS0heZwhfMoFrXA0774Ppa6kqVVqepikBNvK4OutxbvodPTHmdAJ2qoooHdWlHLYodSpIvr8Xxu4uFpU1sb0bIkFPAI1yPswJysAOwY2N9b/OJU3GxdIjPUFOCXy9MOmcxwO62zBdL7E9MCRpXU0AMhSrKr5uWhjZrdgSRf3thhqZKiNHiEQGpVWa92H+Ijax6fpipgHULWJVjyyMWWwAVgLC39cC1lMMq/ZaOBj1uclvkDCrJDzIgGdVLAZl1Gp0J+dumoPTR1MM88rI1odAvqe49P64OTtmf4rQxQSxfZWVKSepj50SaBCpzB1/w/dAPxtiydFkJik5LCXRlaS5ca/JwfGJmSQxBEZGtlMJUH21F/fbGE4zL/AGtXaPUwVTIVljkUFFCnbcH8dOwGFe9KgS0CUBz+RwQji1XVUIqOFxy1Ew5mqm5GQqtl0Fybk3tvpffWqb+0aBRUmJYsrZVkK2UN2NibdvxGBRVNRz/aqWrkkqFY5gUIBOx0J10/LFxR8Zr6moglWCKKNZM7ZrkaDQAE7XAOnW5xhuVHPzFsEu/BITzDdTcUr1E8NNPUI4DkNkRdVuP5r9BgyWMSMhElrXuotZrjrjKS+J68uadKKnmkYDI1my5ifu211uB1xqmp4zGQIkDgaW8tj7jUY11XLYNWS8eoDU8MppZhO1NGZ10DkasBsCe3v+uHRTLIcjgq43B0wRyZjEqyS+casASPwIIOOSUwqF8ylJF+61yR+pxUGIUkLwAyCRGaOQC2dDa47HuMSJUyRELUILnZ12/f54SZr8uU2k6X2Pt3/fypEbyqHI82oFtR2PphjhiglZPJJG8TB2aMFdWPltf1OmFAIVjVEYPbQHNe+BfPEwFOWS56GyfX8sOP21wLy04YHZYz/Uk/0GFwiOGBhQkHPMIjcWXNny6e1++A62ExxpIXLVCnKpVmj5lzt5SNPxw/nyiUI5yMdg6aMfcHf974dAGmnkkkFgkhC362/Lr7+2BGjzTNKgE7kXGqRkqvt3OAavgaz1XO+0PkkhaCaNlB5kbG9s2hHoddz3xZvJY2GOxvfHFeoPISlp/DHD6KZJ6SEcyP7olOdfrsdN/fFzA6tEGUZRqLH+UjcYlwDK609WV82WVM5spIBGl9BpfT8PfAVQPULEwy+A66nizpK8aurOqSKR97MQB9bfF8KmqoqgEwvmANjoQR8HElVJZYgRdczGQDfKEY6fOXDZkUNsm5KcvIYkyj+UrpgFaZBIY+TMiAeVY28lgbC21tBtjs9UtPQSimGZ1jfkgm+cqO/vgDwtxKWuonFUG58RGdXuGF77g67g4Xe42dbDaXiiVVfV0sEMjimKh5QRlJNxp3IKkH2xlK3i8HGatojEiLE10VkAZh1N/jFnR09UlbPzquOKCaXOHDhTlsRlsRffXX/EcRp4b4OaksI6iYq12zvkXMdb6AG+vTCX8c3VlAcjI9WHz/AOTNycOjKJFKueY2VpVNjlHU/vrjZ+G6GJ+HNJNGjcxjlzKDZRoPz+mMrxOj4pFWVbUUeWn/AJJmIaNNL/e369ca6mljp4UhiqWKILBUsT67C/fGPi8K5H2w6BOsJVV07stYKdYIVjQCwGtlAB+BhSSPHnJQlAtxbUsddLfhisVpgzhDV5SdDnvb5JJ1wx25lOsuSUgN95srFtbW379sel4YJHzJ+pbSRxzKBKl1BvY9ffDnVjGeSVRreUtsDjy3iVVxulnBrJ6iBphnVUkKr8AdRf3+mLzwdxOrqI6qOsqKiZYggRiSzC9+o16YzpcHfwno3cJ6qPm0ETbFA8WSUB9PNpoT7YAenYMfsZnNjqHYhPrr8gH5xxatkbKKhSR/JI1/9x9fbBCVZJHMjI9QbjGgqRPPDqYNyK8gFlQEi7Bag2B9LpjvMqYJkLwkpsR97r0I/MYfBW2lCyTh0EfmzRFWzX3t2tgxJ4pgQkgBI06H9ccdnDx+p0rFNGLhXQ2I7ehxBzxTs0dRdbklH1ykb2v0Pv8AGHJE8LXQ6M217D1Nu++2+Mf4v4o0tcKemnDUywqTy2uC5LZr97AL+OIXWipPIzRTUbX8RNDXtUSAmniLJoAWJAJPoNfxsMQcG4xTywRCV2DmLmNcs+QA5Tc6ka33xnvD8vFKGvgQR1BjlNmhcELYkeb0IwVVBeGeKKykHKROJRhldluELX13HUNhU5BddzJ1vH+Ns3ZZ8T8Y8Looy0TtVAKSTFsLep3+MEU1fUVHF6mkihgZoVBeXmGw7La3qfrjy+O8RVGS/RlOnprj0vwRSCHhZqGFpapzJ5t8g0X46/OEqtZ2yB0AENeORJykM7tMxDOuQZVGlyL/ABcXxDxyoqeG0fPpkFS4B5gYWIS26/JB9Ri0qmaIKwUnzAM6jVV7/jYfN+mA44WqlMhmYoQRHt9029Otsa/YkNCmA0dqmipJqcVEcnKYpFILjpob6DXba4tiw4dPHUNI8RLZgp5jIAWFtOg6YY0dRFA0USqztu6+Vm/T39dsGQNCwyogQxgLkZQCo6fGOIycjaZnTWz8xkE5YgahIx/xhpj5rM0sIdu7nNf9MKnsM8Z++GOb2vp9P6YkY5bWBJ1AA/emNMUKIOo4on2hEenED/3SEZiCdTfa+vTS1t+08FT9ghgjrmQSyvlXlghfQAE+wA1x1ZGRpM9rILnbb9jEPFqeseto5qNCyR2EhzDQc2JtupsrfX0BQxpatLSvTZ53i5Ei2/iEANfprjK+KPGNFyIYOD1scrF/42WIsAvva34YruK0vEqritTFeWJFZuRG1ypzGyqAdAGta/ci+MjPw0xyssIaPJdDE9xlYEi35YdeObNG/wBSf7pKyCR/fqaXjXiOl4nSJmozHMhvzBISFXqdtdP643/hThY4dwaENGVnlAkm1ucx6ew7Y8ioKOtmcJHA8z63VBdrDrodseieB+OPDCeG8TZ1dGyQO6H/AEHtbS18Z7uPVQQQe5rr5N3IrZQuIDvU1TRFc2di4LXAYfdHYfvrgNoEVwY48pO7JYW98GzRSPfLOQP8owHNHMrMAxdLCxvY9evXp0HvhlkSNkZllTcK+vcr+t/piCSVmZubACCBe0xvp20GHsGdQyO69MrAaWwMpV5HNv4iHITtfY/nikTwEgq+JJK0lJmcpHa8Uhu3Qg3OoseoPT2xSzxURciMFLAeQfd/DtgDjrqeLyNC5uFU5hpZrWNvTQa+/bEFEaiurYIFPMkMuUDb3v8AGPmeUj28g4018bm00go4OiavhXiahpZinEDMKotlHLjLrbS23xv64j8fmGRKCqQq5GeNlNwQCLg29xi8ovDXDaFkqzCZJ0/nLE3Pe23XEXiyjSq4bNG8d3VS8BB1LgE2+QPnHsJU/wAXi3uJbZX5goDPNYwWS7BSc1732x6p4Xkhm4RRSKv8WOnRC3W1v6Y83bhPEYYgZqGpXym7GM2Hvj0Dw1FNFwSminpnRlXVWYqx1J77a9bYlxQQx0Q2kYJa1Uo58YiQtMut76Lfvrrp0wNEZKCJVYNJFewZRdhfuBv8f74fQoizzARmMlyQrCxtt+W+LB0BUEWON3QmU6ZW1NRKgEkIYWIzFkuADbU6g6C+18TSTQUDmetqYozKAozEAaXOnfc/TEkuVVAFr301wNQGT7FBllgYZAQCuwP3dQdrW6Y4nZy9GV8lC2R2lAOUMUYPYgf6dD89MQhLEks1gRpfb2wsLEeI7MDplnAEfkBRogAFIIb1uNcGwi7bmxGxOmmFhY1GAQXi/DWrGikhcI9ijk9VPY9wR9fbAz+EIa6ueq4lVO8jhcyQqEUsFAJvqdd8LCwA7KdWI6KxxhLnh3AuGcOYvRU3LcrYvnYsR7k4lSlpJHEyUdPnU3EjxgsDff8AH1wsLESSTpjYF6EklLA2zD4GmBKmyK7szEDSwNvT88LCxRYTK55biTKcgR8mi3ubD6eYfvcaq4HXPGUWvVWmjNo8mlrj+b56g7b64WFjnP1BK9OFIvEaaHisUcqGXl/wnIOaxI6Dy+U/u+K3hvFKePjsa8i0kM7o2VRbqpt8E20wsLHjipV8cH+02FyxYn+J6O0v8Mb2G/rgedJeIApAyxBTZmcFvgC49OuFhY9pgB6nmg6cMLp4HjTzujOTqyKV/qSfrh3JIYOXOVb+UbHHMLEzKEdyOpP8AyyxjKnmBRvMD6aYeIagqLVC5LbGPX8b/ljuFgQkQGoifmx08jZOaSodDmO1+u2nvgqGlC6h20FrdPwx3Cw0Qj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70" y="3137283"/>
            <a:ext cx="2411909" cy="164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20" y="1772815"/>
            <a:ext cx="2357880" cy="158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5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1Игры со снегом.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Играть со снегом надо только в варежках.</a:t>
            </a:r>
          </a:p>
          <a:p>
            <a:r>
              <a:rPr lang="ru-RU" sz="1800" dirty="0" smtClean="0"/>
              <a:t>При игре со снегом запрещается: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1. подбрасывать снег вверх;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2.брать снег в рот;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3.брать , сыпать снег на других ребят</a:t>
            </a:r>
          </a:p>
          <a:p>
            <a:r>
              <a:rPr lang="ru-RU" sz="1800" dirty="0" smtClean="0"/>
              <a:t>Во время игр со снегом целиться только в ноги.</a:t>
            </a:r>
          </a:p>
          <a:p>
            <a:r>
              <a:rPr lang="ru-RU" sz="1800" dirty="0" smtClean="0"/>
              <a:t>Не использовать в качестве снежков льдинки.</a:t>
            </a:r>
          </a:p>
          <a:p>
            <a:r>
              <a:rPr lang="ru-RU" sz="1800" dirty="0" smtClean="0"/>
              <a:t>После игр со снегом вымыть руки с мылом.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49" y="54868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41257"/>
            <a:ext cx="173948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16" y="4825908"/>
            <a:ext cx="2579423" cy="171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09" y="3161313"/>
            <a:ext cx="2009060" cy="142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7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Катание на ледяных дорожка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Правила  катания на ледяных дорожках: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  Соблюдать очерёдность</a:t>
            </a:r>
            <a:r>
              <a:rPr lang="ru-RU" sz="16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Не бежать по льду против катающегося по ледяной дорожке  ребёнка;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Не начинать скольжение до тех пор пока предыдущий ребёнок не ушёл с ледяной дорожки;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Не перебегать ледяную дорожку.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286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13" y="3328598"/>
            <a:ext cx="2664297" cy="177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3294329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9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04088"/>
            <a:ext cx="7283152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787208" cy="53438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Закончив </a:t>
            </a:r>
            <a:r>
              <a:rPr lang="ru-RU" sz="2000" dirty="0"/>
              <a:t>скольжение по ледяной дорожке, встать в конце очереди;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Нельзя подталкивать товарища;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Не выезжай санками на ледяную дорожку;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Нельзя разбивать лёд на ледяной дорожке.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3910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40" y="1700808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95762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32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Осторожно! Сосульки!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900" lvl="8" indent="0">
              <a:buNone/>
            </a:pPr>
            <a:r>
              <a:rPr lang="ru-RU" sz="1600" dirty="0" smtClean="0"/>
              <a:t>От </a:t>
            </a:r>
            <a:r>
              <a:rPr lang="ru-RU" sz="1600" dirty="0"/>
              <a:t>сосулек и льда страдают не только </a:t>
            </a:r>
            <a:r>
              <a:rPr lang="ru-RU" sz="1600" dirty="0" smtClean="0"/>
              <a:t>материальные ценности</a:t>
            </a:r>
            <a:r>
              <a:rPr lang="ru-RU" sz="1600" dirty="0"/>
              <a:t>, но, к сожалению, и люди. Соблюдение элементарных правил может уберечь взрослых и детей от случайных </a:t>
            </a:r>
            <a:r>
              <a:rPr lang="ru-RU" sz="1600" dirty="0" smtClean="0"/>
              <a:t>травм: 1. </a:t>
            </a:r>
            <a:r>
              <a:rPr lang="ru-RU" sz="1600" dirty="0"/>
              <a:t>увидев сосульки на </a:t>
            </a:r>
            <a:r>
              <a:rPr lang="ru-RU" sz="1600" dirty="0" smtClean="0"/>
              <a:t>крыше </a:t>
            </a:r>
            <a:r>
              <a:rPr lang="ru-RU" sz="1600" dirty="0"/>
              <a:t>перейти туда, где их нет. </a:t>
            </a:r>
            <a:endParaRPr lang="ru-RU" sz="1600" dirty="0" smtClean="0"/>
          </a:p>
          <a:p>
            <a:pPr marL="88900" lvl="8" indent="0">
              <a:buNone/>
            </a:pPr>
            <a:r>
              <a:rPr lang="ru-RU" sz="1600" dirty="0" smtClean="0"/>
              <a:t>2. Не </a:t>
            </a:r>
            <a:r>
              <a:rPr lang="ru-RU" sz="1600" dirty="0"/>
              <a:t>стоять под балконом, где висят сосульки</a:t>
            </a:r>
            <a:r>
              <a:rPr lang="ru-RU" sz="1600" dirty="0" smtClean="0"/>
              <a:t>.</a:t>
            </a:r>
          </a:p>
          <a:p>
            <a:pPr marL="88900" lvl="8" indent="0">
              <a:buNone/>
            </a:pPr>
            <a:r>
              <a:rPr lang="ru-RU" sz="1600" dirty="0" smtClean="0"/>
              <a:t>3. </a:t>
            </a:r>
            <a:r>
              <a:rPr lang="ru-RU" sz="1600" dirty="0"/>
              <a:t>О</a:t>
            </a:r>
            <a:r>
              <a:rPr lang="ru-RU" sz="1600" dirty="0" smtClean="0"/>
              <a:t>бходить </a:t>
            </a:r>
            <a:r>
              <a:rPr lang="ru-RU" sz="1600" dirty="0"/>
              <a:t>стороной места, обнесённые предупредительной лентой. </a:t>
            </a:r>
            <a:r>
              <a:rPr lang="ru-RU" sz="1600" dirty="0" smtClean="0"/>
              <a:t> </a:t>
            </a:r>
          </a:p>
          <a:p>
            <a:pPr marL="88900" lvl="8" indent="0">
              <a:buNone/>
            </a:pPr>
            <a:r>
              <a:rPr lang="ru-RU" sz="1600" dirty="0" smtClean="0"/>
              <a:t>4.Не </a:t>
            </a:r>
            <a:r>
              <a:rPr lang="ru-RU" sz="1600" dirty="0"/>
              <a:t>ходить по улице в наушниках, потому что можно не услышать шума падающего с крыши снега. </a:t>
            </a:r>
            <a:r>
              <a:rPr lang="ru-RU" sz="1600" dirty="0" smtClean="0"/>
              <a:t> </a:t>
            </a:r>
          </a:p>
          <a:p>
            <a:pPr marL="88900" lvl="8" indent="0">
              <a:buNone/>
            </a:pPr>
            <a:r>
              <a:rPr lang="ru-RU" sz="1600" dirty="0" smtClean="0"/>
              <a:t>5. </a:t>
            </a:r>
            <a:r>
              <a:rPr lang="ru-RU" sz="1600" dirty="0"/>
              <a:t>подходить к домам со скатными крышами; избегать нахождения вблизи линий электропередачи, карнизов зданий и других объектов, с которых возможен сход </a:t>
            </a:r>
            <a:r>
              <a:rPr lang="ru-RU" sz="1600" dirty="0" smtClean="0"/>
              <a:t>снега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90" y="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01958"/>
            <a:ext cx="1588393" cy="205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3828"/>
            <a:ext cx="1650876" cy="216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43946"/>
            <a:ext cx="1803276" cy="202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73828"/>
            <a:ext cx="1772933" cy="22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3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Одевайтесь по погоде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631904"/>
          </a:xfrm>
        </p:spPr>
        <p:txBody>
          <a:bodyPr>
            <a:normAutofit/>
          </a:bodyPr>
          <a:lstStyle/>
          <a:p>
            <a:pPr fontAlgn="base"/>
            <a:endParaRPr lang="ru-RU" sz="1800" dirty="0" smtClean="0">
              <a:solidFill>
                <a:srgbClr val="343434"/>
              </a:solidFill>
              <a:latin typeface="Verdana"/>
            </a:endParaRPr>
          </a:p>
          <a:p>
            <a:pPr fontAlgn="base"/>
            <a:r>
              <a:rPr lang="ru-RU" sz="1800" dirty="0"/>
              <a:t>Зимой одеваться нужно правильно, ведь вам должно быть тепло, </a:t>
            </a:r>
            <a:r>
              <a:rPr lang="ru-RU" sz="1800" dirty="0" smtClean="0"/>
              <a:t>комфортно. </a:t>
            </a:r>
            <a:endParaRPr lang="ru-RU" sz="1800" dirty="0">
              <a:solidFill>
                <a:srgbClr val="343434"/>
              </a:solidFill>
              <a:latin typeface="Verdana"/>
            </a:endParaRPr>
          </a:p>
          <a:p>
            <a:pPr fontAlgn="base"/>
            <a:r>
              <a:rPr lang="ru-RU" sz="1800" dirty="0">
                <a:solidFill>
                  <a:srgbClr val="343434"/>
                </a:solidFill>
                <a:latin typeface="Verdana"/>
              </a:rPr>
              <a:t>.</a:t>
            </a:r>
            <a:r>
              <a:rPr lang="ru-RU" sz="1800" dirty="0"/>
              <a:t> Необходимо </a:t>
            </a:r>
            <a:r>
              <a:rPr lang="ru-RU" sz="1800" dirty="0" smtClean="0"/>
              <a:t>носить тёплый </a:t>
            </a:r>
            <a:r>
              <a:rPr lang="ru-RU" sz="1800" dirty="0"/>
              <a:t>головной </a:t>
            </a:r>
            <a:r>
              <a:rPr lang="ru-RU" sz="1800" dirty="0" smtClean="0"/>
              <a:t>убор.</a:t>
            </a:r>
            <a:endParaRPr lang="ru-RU" sz="1800" dirty="0">
              <a:solidFill>
                <a:srgbClr val="343434"/>
              </a:solidFill>
              <a:latin typeface="Verdana"/>
            </a:endParaRPr>
          </a:p>
          <a:p>
            <a:pPr fontAlgn="base"/>
            <a:r>
              <a:rPr lang="ru-RU" sz="1800" dirty="0" smtClean="0"/>
              <a:t>Также </a:t>
            </a:r>
            <a:r>
              <a:rPr lang="ru-RU" sz="1800" dirty="0"/>
              <a:t>необходимо  </a:t>
            </a:r>
            <a:r>
              <a:rPr lang="ru-RU" sz="1800" dirty="0" smtClean="0"/>
              <a:t>носить шарф Он </a:t>
            </a:r>
            <a:r>
              <a:rPr lang="ru-RU" sz="1800" dirty="0"/>
              <a:t>значительно защищает от сквозняков горло, препятствует проникновению холодного воздуха через верх </a:t>
            </a:r>
            <a:r>
              <a:rPr lang="ru-RU" sz="1800" dirty="0" smtClean="0"/>
              <a:t>горловины.</a:t>
            </a:r>
          </a:p>
          <a:p>
            <a:pPr fontAlgn="base"/>
            <a:r>
              <a:rPr lang="ru-RU" sz="1800" dirty="0" smtClean="0"/>
              <a:t>Обязательно носить варежки.</a:t>
            </a:r>
            <a:r>
              <a:rPr lang="ru-RU" sz="1800" dirty="0"/>
              <a:t> Так как их отсутствие может привести к </a:t>
            </a:r>
            <a:r>
              <a:rPr lang="ru-RU" sz="1800" dirty="0" smtClean="0"/>
              <a:t>обморожению.</a:t>
            </a:r>
          </a:p>
          <a:p>
            <a:pPr fontAlgn="base"/>
            <a:r>
              <a:rPr lang="ru-RU" sz="1800" dirty="0"/>
              <a:t>Носите </a:t>
            </a:r>
            <a:r>
              <a:rPr lang="ru-RU" sz="1800" dirty="0" smtClean="0"/>
              <a:t>теплую и удобную обувь</a:t>
            </a:r>
          </a:p>
          <a:p>
            <a:pPr fontAlgn="base"/>
            <a:r>
              <a:rPr lang="ru-RU" sz="1800" dirty="0" smtClean="0"/>
              <a:t>Ни в коем случае нельзя как переохлаждаться  так и </a:t>
            </a:r>
            <a:r>
              <a:rPr lang="ru-RU" sz="1800" dirty="0" err="1" smtClean="0"/>
              <a:t>перенагреваться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42" y="4174423"/>
            <a:ext cx="1638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001834"/>
            <a:ext cx="3240361" cy="242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76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</TotalTime>
  <Words>473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Государственное бюджетное дошкольное образовательное учреждение детский сад№28, Кировского района, г. Санкт-Петербурга</vt:lpstr>
      <vt:lpstr>                       План презентации.</vt:lpstr>
      <vt:lpstr>Наступила зима.</vt:lpstr>
      <vt:lpstr>1Игры со снегом.</vt:lpstr>
      <vt:lpstr>Катание на ледяных дорожка</vt:lpstr>
      <vt:lpstr>Презентация PowerPoint</vt:lpstr>
      <vt:lpstr>Осторожно! Сосульки!</vt:lpstr>
      <vt:lpstr>Одевайтесь по погоде.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сад№28, Кировского района, г. Санкт-Петербурга</dc:title>
  <dc:creator>Вика</dc:creator>
  <cp:lastModifiedBy>Вика</cp:lastModifiedBy>
  <cp:revision>22</cp:revision>
  <dcterms:created xsi:type="dcterms:W3CDTF">2013-12-06T15:25:42Z</dcterms:created>
  <dcterms:modified xsi:type="dcterms:W3CDTF">2014-01-16T07:29:52Z</dcterms:modified>
</cp:coreProperties>
</file>