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4"/>
  </p:handout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4F87A-BE17-4C49-99F3-295497A7732F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3E6F2-359A-476D-BF40-1890BE4E7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09634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Нетрадиционные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</a:rPr>
              <a:t>формы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</a:rPr>
              <a:t>работы</a:t>
            </a:r>
            <a:r>
              <a:rPr lang="ru-RU" sz="5400" b="1" dirty="0" smtClean="0">
                <a:solidFill>
                  <a:srgbClr val="FF0000"/>
                </a:solidFill>
              </a:rPr>
              <a:t> с родителями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воспитатель: Любушкина М.Ю.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популярные 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Рекомендации по воспитанию </a:t>
            </a:r>
            <a:r>
              <a:rPr lang="ru-RU" dirty="0" err="1" smtClean="0"/>
              <a:t>гиперактивных</a:t>
            </a:r>
            <a:r>
              <a:rPr lang="ru-RU" dirty="0" smtClean="0"/>
              <a:t> детей</a:t>
            </a:r>
          </a:p>
          <a:p>
            <a:r>
              <a:rPr lang="ru-RU" dirty="0" smtClean="0"/>
              <a:t>Памятка для родителей будущих первоклассников</a:t>
            </a:r>
          </a:p>
          <a:p>
            <a:r>
              <a:rPr lang="ru-RU" dirty="0" smtClean="0"/>
              <a:t>Консультации «как преодолеть рассеянность у ребёнка»</a:t>
            </a:r>
          </a:p>
          <a:p>
            <a:r>
              <a:rPr lang="ru-RU" dirty="0" smtClean="0"/>
              <a:t>«развитие мелкой моторики рук, как средство развития речи у детей с речевыми нарушениями»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Родители с интересом изучают подготовленную информацию</a:t>
            </a:r>
            <a:endParaRPr lang="ru-RU" dirty="0"/>
          </a:p>
        </p:txBody>
      </p:sp>
      <p:pic>
        <p:nvPicPr>
          <p:cNvPr id="4" name="Содержимое 3" descr="SAM_3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961525" cy="3705275"/>
          </a:xfrm>
        </p:spPr>
      </p:pic>
      <p:pic>
        <p:nvPicPr>
          <p:cNvPr id="5" name="Рисунок 4" descr="SAM_3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96952"/>
            <a:ext cx="449999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Успехов в работе!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Нетрадиционные 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информационно-аналитические</a:t>
            </a:r>
          </a:p>
          <a:p>
            <a:r>
              <a:rPr lang="ru-RU" dirty="0"/>
              <a:t>н</a:t>
            </a:r>
            <a:r>
              <a:rPr lang="ru-RU" dirty="0" smtClean="0"/>
              <a:t>аглядно-информационные</a:t>
            </a:r>
          </a:p>
          <a:p>
            <a:r>
              <a:rPr lang="ru-RU" dirty="0" err="1"/>
              <a:t>д</a:t>
            </a:r>
            <a:r>
              <a:rPr lang="ru-RU" dirty="0" err="1" smtClean="0"/>
              <a:t>осуговые</a:t>
            </a:r>
            <a:endParaRPr lang="ru-RU" dirty="0" smtClean="0"/>
          </a:p>
          <a:p>
            <a:r>
              <a:rPr lang="ru-RU" dirty="0" smtClean="0"/>
              <a:t>познавательные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Наглядно-информационные формы условно разделены на две подгруппы. Задачами одной из них </a:t>
            </a:r>
            <a:r>
              <a:rPr lang="ru-RU" dirty="0" smtClean="0">
                <a:solidFill>
                  <a:srgbClr val="FF0000"/>
                </a:solidFill>
              </a:rPr>
              <a:t>— информационно-ознакомительной </a:t>
            </a:r>
            <a:r>
              <a:rPr lang="ru-RU" dirty="0" smtClean="0"/>
              <a:t>— является ознакомление родителей с самим дошкольным учреждением, особенностями его работы, с педагогами, занимающимися воспитанием детей, и преодоление поверхностных мнений о работе дошкольного учреждения. Задачи другой группы — </a:t>
            </a:r>
            <a:r>
              <a:rPr lang="ru-RU" dirty="0" smtClean="0">
                <a:solidFill>
                  <a:srgbClr val="FF0000"/>
                </a:solidFill>
              </a:rPr>
              <a:t>информационно-просветительской</a:t>
            </a:r>
            <a:r>
              <a:rPr lang="ru-RU" dirty="0" smtClean="0"/>
              <a:t> — близки к задачам познавательных форм и направлены на обогащение знаний родителей об особенностях развития и воспитания детей дошкольного возраста.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Отдельную группу составляют наглядно-информационные методы. Они знакомят родителей с условиями, задачами, содержанием и методами воспитания детей, способствуют преодолению поверхностного суждения о роли детского сада, оказывают практическую помощь семье. К ним относятся записи на магнитофон бесед с детьми, видеофрагменты организации различных видов деятельности, режимных моментов, занятий; фотографии, выставки детских работ, стенды, ширмы, папки-передвижки.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Наглядно-информационные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выпуск газет, </a:t>
            </a:r>
          </a:p>
          <a:p>
            <a:r>
              <a:rPr lang="ru-RU" dirty="0"/>
              <a:t>паспорт здоровья, </a:t>
            </a:r>
          </a:p>
          <a:p>
            <a:r>
              <a:rPr lang="ru-RU" dirty="0"/>
              <a:t>открытые занятия для родителей, </a:t>
            </a:r>
          </a:p>
          <a:p>
            <a:r>
              <a:rPr lang="ru-RU" dirty="0"/>
              <a:t>мини-библиотека, </a:t>
            </a:r>
          </a:p>
          <a:p>
            <a:r>
              <a:rPr lang="ru-RU" dirty="0"/>
              <a:t>информационные стенды, </a:t>
            </a:r>
          </a:p>
          <a:p>
            <a:r>
              <a:rPr lang="ru-RU" dirty="0"/>
              <a:t>дни открытых дверей;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Выпуск журнала «Наше радостное детство»</a:t>
            </a:r>
            <a:endParaRPr lang="ru-RU" dirty="0"/>
          </a:p>
        </p:txBody>
      </p:sp>
      <p:pic>
        <p:nvPicPr>
          <p:cNvPr id="4" name="Содержимое 3" descr="SAM_37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19571" y="1880829"/>
            <a:ext cx="4104458" cy="4464496"/>
          </a:xfrm>
        </p:spPr>
      </p:pic>
      <p:pic>
        <p:nvPicPr>
          <p:cNvPr id="5" name="Рисунок 4" descr="SAM_3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91980" y="2312876"/>
            <a:ext cx="4536504" cy="40324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 стенды</a:t>
            </a:r>
            <a:endParaRPr lang="ru-RU" dirty="0"/>
          </a:p>
        </p:txBody>
      </p:sp>
      <p:pic>
        <p:nvPicPr>
          <p:cNvPr id="4" name="Содержимое 3" descr="SAM_3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600200"/>
            <a:ext cx="3744415" cy="4525963"/>
          </a:xfrm>
        </p:spPr>
      </p:pic>
      <p:pic>
        <p:nvPicPr>
          <p:cNvPr id="5" name="Рисунок 4" descr="SAM_3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268760"/>
            <a:ext cx="3131840" cy="3024336"/>
          </a:xfrm>
          <a:prstGeom prst="rect">
            <a:avLst/>
          </a:prstGeom>
        </p:spPr>
      </p:pic>
      <p:pic>
        <p:nvPicPr>
          <p:cNvPr id="6" name="Рисунок 5" descr="SAM_3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05064"/>
            <a:ext cx="3995936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Мини-библиотека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Улица и дети</a:t>
            </a:r>
          </a:p>
          <a:p>
            <a:r>
              <a:rPr lang="ru-RU" dirty="0" smtClean="0"/>
              <a:t>Будущий мужчина и будущая женщина</a:t>
            </a:r>
          </a:p>
          <a:p>
            <a:r>
              <a:rPr lang="ru-RU" dirty="0" smtClean="0"/>
              <a:t>Как подготовить ребёнка к школе</a:t>
            </a:r>
          </a:p>
          <a:p>
            <a:r>
              <a:rPr lang="ru-RU" dirty="0" smtClean="0"/>
              <a:t>Педагогические ситуации</a:t>
            </a:r>
          </a:p>
          <a:p>
            <a:r>
              <a:rPr lang="ru-RU" dirty="0" smtClean="0"/>
              <a:t>Рекомендации специалистов</a:t>
            </a:r>
          </a:p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AM_3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33864" y="3986808"/>
            <a:ext cx="2812368" cy="28488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AM_37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88573" y="600740"/>
            <a:ext cx="3953412" cy="3273227"/>
          </a:xfrm>
        </p:spPr>
      </p:pic>
      <p:pic>
        <p:nvPicPr>
          <p:cNvPr id="7" name="Рисунок 6" descr="SAM_37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722104" y="598376"/>
            <a:ext cx="4032448" cy="3356992"/>
          </a:xfrm>
          <a:prstGeom prst="rect">
            <a:avLst/>
          </a:prstGeom>
        </p:spPr>
      </p:pic>
      <p:pic>
        <p:nvPicPr>
          <p:cNvPr id="8" name="Рисунок 7" descr="SAM_3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48672" y="940160"/>
            <a:ext cx="4032448" cy="2673424"/>
          </a:xfrm>
          <a:prstGeom prst="rect">
            <a:avLst/>
          </a:prstGeom>
        </p:spPr>
      </p:pic>
      <p:pic>
        <p:nvPicPr>
          <p:cNvPr id="9" name="Рисунок 8" descr="SAM_37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55526" y="3989090"/>
            <a:ext cx="2564904" cy="3172916"/>
          </a:xfrm>
          <a:prstGeom prst="rect">
            <a:avLst/>
          </a:prstGeom>
        </p:spPr>
      </p:pic>
      <p:pic>
        <p:nvPicPr>
          <p:cNvPr id="10" name="Рисунок 9" descr="SAM_37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377210" y="3746378"/>
            <a:ext cx="2866252" cy="33569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253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Нетрадиционные формы работы с родителями</vt:lpstr>
      <vt:lpstr>Нетрадиционные формы</vt:lpstr>
      <vt:lpstr>Слайд 3</vt:lpstr>
      <vt:lpstr>Слайд 4</vt:lpstr>
      <vt:lpstr>Наглядно-информационные</vt:lpstr>
      <vt:lpstr>Выпуск журнала «Наше радостное детство»</vt:lpstr>
      <vt:lpstr>Информационные  стенды</vt:lpstr>
      <vt:lpstr>Мини-библиотека</vt:lpstr>
      <vt:lpstr>Слайд 9</vt:lpstr>
      <vt:lpstr>Самые популярные темы:</vt:lpstr>
      <vt:lpstr>Родители с интересом изучают подготовленную информацию</vt:lpstr>
      <vt:lpstr>Спасибо за внимание! Успехов в работе!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10</cp:revision>
  <dcterms:created xsi:type="dcterms:W3CDTF">2013-12-08T07:49:04Z</dcterms:created>
  <dcterms:modified xsi:type="dcterms:W3CDTF">2014-06-18T13:16:31Z</dcterms:modified>
</cp:coreProperties>
</file>