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313" r:id="rId2"/>
    <p:sldId id="314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B3866FD-1A97-4C7D-B1AB-BE0A8BE6D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887B5B-7E9A-451D-BDE1-B25159EBC7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/>
            </a:lvl1pPr>
          </a:lstStyle>
          <a:p>
            <a:fld id="{5B106E36-FD25-4E2D-B0AA-010F637433A0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text=%D0%A0%D0%9E%D0%94%D0%98%D0%A2%D0%95%D0%9B%D0%AC%D0%A1%D0%9A%D0%98%D0%95%20%D0%A1%D0%9E%D0%91%D0%A0%D0%90%D0%9D%D0%98%D0%AF%20%20%D0%92%20%D0%94%D0%95%D0%A2%D0%A1%D0%9A%D0%9E%D0%9C%20%D0%A1%D0%90%D0%94%D0%A3%20%D0%A4%D0%9E%D0%A2%D0%9E%D0%93%D0%A0%D0%90%D0%A4%D0%98%D0%98&amp;img_url=http://www.eduvluki.ru/data/detsad/5/42/publ/18873/main-18873.jpg&amp;pos=13&amp;rpt=simage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A0%D0%9E%D0%94%D0%98%D0%A2%D0%95%D0%9B%D0%AC%D0%A1%D0%9A%D0%98%D0%95%20%D0%A1%D0%9E%D0%91%D0%A0%D0%90%D0%9D%D0%98%D0%AF%20%20%D0%92%20%D0%94%D0%95%D0%A2%D0%A1%D0%9A%D0%9E%D0%9C%20%D0%A1%D0%90%D0%94%D0%A3%20%D0%A4%D0%9E%D0%A2%D0%9E%D0%93%D0%A0%D0%90%D0%A4%D0%98%D0%98&amp;img_url=http://www.eduvluki.ru/data/detsad/5/42/publ/18873/main-18873.jpg&amp;pos=13&amp;rpt=simag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A0%D0%9E%D0%94%D0%98%D0%A2%D0%95%D0%9B%D0%AC%D0%A1%D0%9A%D0%98%D0%95%20%D0%A1%D0%9E%D0%91%D0%A0%D0%90%D0%9D%D0%98%D0%AF%20%20%D0%92%20%D0%94%D0%95%D0%A2%D0%A1%D0%9A%D0%9E%D0%9C%20%D0%A1%D0%90%D0%94%D0%A3%20%D0%A4%D0%9E%D0%A2%D0%9E%D0%93%D0%A0%D0%90%D0%A4%D0%98%D0%98&amp;img_url=http://www.eduvluki.ru/data/detsad/5/42/publ/18873/main-18873.jpg&amp;pos=13&amp;rpt=simag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48681"/>
            <a:ext cx="6406480" cy="201622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FF0000"/>
                </a:solidFill>
              </a:rPr>
              <a:t>Муниципальное бюджетное  дошкольное образовательное учреждение 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«Детский сад №13 «Золотой ключик»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772816"/>
            <a:ext cx="6192688" cy="4752528"/>
          </a:xfrm>
        </p:spPr>
        <p:txBody>
          <a:bodyPr/>
          <a:lstStyle/>
          <a:p>
            <a:endParaRPr lang="ru-RU" b="1" i="1" dirty="0" smtClean="0"/>
          </a:p>
          <a:p>
            <a:r>
              <a:rPr lang="ru-RU" b="1" i="1" dirty="0" smtClean="0"/>
              <a:t>Проект</a:t>
            </a:r>
          </a:p>
          <a:p>
            <a:r>
              <a:rPr lang="ru-RU" b="1" i="1" dirty="0" smtClean="0"/>
              <a:t>"Птицы родного края"</a:t>
            </a:r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1600" b="1" i="1" dirty="0" smtClean="0"/>
              <a:t>Подготовили:</a:t>
            </a:r>
          </a:p>
          <a:p>
            <a:pPr algn="r"/>
            <a:r>
              <a:rPr lang="ru-RU" sz="1600" b="1" i="1" dirty="0" err="1" smtClean="0"/>
              <a:t>Докудовская</a:t>
            </a:r>
            <a:r>
              <a:rPr lang="ru-RU" sz="1600" b="1" i="1" dirty="0" smtClean="0"/>
              <a:t>  Г.Н., </a:t>
            </a:r>
          </a:p>
          <a:p>
            <a:pPr algn="r"/>
            <a:r>
              <a:rPr lang="ru-RU" sz="1600" b="1" i="1" dirty="0" smtClean="0"/>
              <a:t>воспитатель 1 кв.категории,</a:t>
            </a:r>
          </a:p>
          <a:p>
            <a:pPr algn="r"/>
            <a:r>
              <a:rPr lang="ru-RU" sz="1600" b="1" i="1" dirty="0" err="1" smtClean="0"/>
              <a:t>Чувашкина</a:t>
            </a:r>
            <a:r>
              <a:rPr lang="ru-RU" sz="1600" b="1" i="1" dirty="0" smtClean="0"/>
              <a:t>  Л.П., </a:t>
            </a:r>
          </a:p>
          <a:p>
            <a:pPr algn="r"/>
            <a:r>
              <a:rPr lang="ru-RU" sz="1600" b="1" i="1" dirty="0" smtClean="0"/>
              <a:t>воспитатель 1 кв. категории</a:t>
            </a:r>
            <a:endParaRPr lang="ru-RU" sz="16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0"/>
            <a:ext cx="3528392" cy="2204863"/>
          </a:xfrm>
        </p:spPr>
        <p:txBody>
          <a:bodyPr/>
          <a:lstStyle/>
          <a:p>
            <a:pPr algn="ctr"/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</a:p>
          <a:p>
            <a:pPr algn="ctr"/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«Здоровье»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932040" y="0"/>
            <a:ext cx="3754760" cy="2348881"/>
          </a:xfrm>
        </p:spPr>
        <p:txBody>
          <a:bodyPr/>
          <a:lstStyle/>
          <a:p>
            <a:pPr algn="ctr"/>
            <a:r>
              <a:rPr lang="ru-RU" sz="2800" dirty="0" smtClean="0"/>
              <a:t>  </a:t>
            </a:r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</a:t>
            </a:r>
          </a:p>
          <a:p>
            <a:pPr algn="ctr"/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«Физическое развитие»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3017" name="Picture 9" descr="i?id=265319468-3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0675" y="-4203848"/>
            <a:ext cx="3743325" cy="3384475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1043608" y="1772816"/>
            <a:ext cx="4536504" cy="4608513"/>
          </a:xfrm>
        </p:spPr>
        <p:txBody>
          <a:bodyPr/>
          <a:lstStyle/>
          <a:p>
            <a:pPr algn="r"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учетом психофизиологического состояния здоровья учить детей контролировать своё поведение, эмоции, физическое состояние.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*Формировать умение прислушиваться к своему организму с опорой на сенсорные каналы восприятия.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5580112" y="2174875"/>
            <a:ext cx="3106688" cy="395128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Развивать основные виды движений: ходьба, бег, прыжки.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*Учить останавливаться по сигналу, выполнять правила игры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Подвижные игры,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птичья зарядка, пальчиковые игры.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4497388" y="1535113"/>
            <a:ext cx="146620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740352" y="1535113"/>
            <a:ext cx="94644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N047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4040188" cy="3748757"/>
          </a:xfrm>
          <a:prstGeom prst="rect">
            <a:avLst/>
          </a:prstGeom>
        </p:spPr>
      </p:pic>
      <p:pic>
        <p:nvPicPr>
          <p:cNvPr id="8" name="Содержимое 7" descr="DSCN048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2852936"/>
            <a:ext cx="4041775" cy="374935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 idx="4294967295"/>
          </p:nvPr>
        </p:nvSpPr>
        <p:spPr>
          <a:xfrm flipV="1">
            <a:off x="1619672" y="0"/>
            <a:ext cx="8229600" cy="476672"/>
          </a:xfrm>
        </p:spPr>
        <p:txBody>
          <a:bodyPr/>
          <a:lstStyle/>
          <a:p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half" idx="4294967295"/>
          </p:nvPr>
        </p:nvSpPr>
        <p:spPr>
          <a:xfrm>
            <a:off x="1944688" y="764704"/>
            <a:ext cx="7019800" cy="550592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«Коммуникация»: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*Учить детей получать эмоциональный отклик при общении друг с другом во всех видах деятельности.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*Развивать навыки общения, активизировать речь детей при составлении рассказов.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*Формировать желание произносить слова правильно, учить звукоподражанию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620689"/>
            <a:ext cx="3528392" cy="1008112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Подбор бесед о птицах.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053660"/>
            <a:ext cx="2692878" cy="3935674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364088" y="5661248"/>
            <a:ext cx="3322712" cy="57606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Наблюдения. </a:t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птицами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3017" name="Picture 9" descr="i?id=265319468-3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-4203848"/>
            <a:ext cx="3743325" cy="3384475"/>
          </a:xfrm>
          <a:prstGeom prst="rect">
            <a:avLst/>
          </a:prstGeom>
          <a:noFill/>
        </p:spPr>
      </p:pic>
      <p:pic>
        <p:nvPicPr>
          <p:cNvPr id="9" name="Содержимое 5" descr="001 (2)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796136" y="1196752"/>
            <a:ext cx="2767920" cy="381642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7787208" cy="1162050"/>
          </a:xfrm>
        </p:spPr>
        <p:txBody>
          <a:bodyPr/>
          <a:lstStyle/>
          <a:p>
            <a:pPr algn="ctr"/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"Чтение художественной литературы"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475656" y="1435100"/>
            <a:ext cx="4032448" cy="5162252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*Познакомить со структурой книги (макет).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*Прививать интерес к литературным произведениям, стихам, сказкам,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потешкам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приговоркам.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*Поощрять самостоятельное общение с литературными источниками, проявление эмоций ,как положительных, так и отрицательных.</a:t>
            </a:r>
            <a:endParaRPr lang="ru-RU" sz="2400" dirty="0"/>
          </a:p>
        </p:txBody>
      </p:sp>
      <p:pic>
        <p:nvPicPr>
          <p:cNvPr id="10" name="Содержимое 9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980728"/>
            <a:ext cx="2736304" cy="514543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39726"/>
          </a:xfrm>
        </p:spPr>
        <p:txBody>
          <a:bodyPr/>
          <a:lstStyle/>
          <a:p>
            <a:pPr algn="ctr"/>
            <a:r>
              <a:rPr lang="ru-RU" sz="32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«Социализация»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" name="Содержимое 9" descr="00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724128" y="1268760"/>
            <a:ext cx="3192131" cy="515422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331640" y="1484784"/>
            <a:ext cx="4104456" cy="4691063"/>
          </a:xfrm>
        </p:spPr>
        <p:txBody>
          <a:bodyPr/>
          <a:lstStyle/>
          <a:p>
            <a:pPr algn="r"/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*Формировать представление о связях в природе «ЧЕЛОВЕК И ПТИЦЫ».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*Побуждать желание узнать о птицах больше, заботиться о них.      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* Развивать игровые навыки  детей: пластику, точность движений в имитационных и подвижных играх;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конструктивные навыки в творческих и развивающих играх; звукоподражание в речевых играх.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7" name="Picture 9" descr="i?id=265319468-3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00675" y="-4203848"/>
            <a:ext cx="3743325" cy="33844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«Художественное творчество»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1403648" y="1340768"/>
            <a:ext cx="4032448" cy="4785395"/>
          </a:xfrm>
        </p:spPr>
        <p:txBody>
          <a:bodyPr/>
          <a:lstStyle/>
          <a:p>
            <a:pPr algn="r">
              <a:buNone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*Развивать творческие способности детей во всех видах деятельности: лепке, аппликации, конструированию.</a:t>
            </a:r>
          </a:p>
          <a:p>
            <a:pPr algn="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*Формировать представление об изделиях народного промысла.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DSCN0464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5580112" y="1600200"/>
            <a:ext cx="3312368" cy="3773016"/>
          </a:xfrm>
        </p:spPr>
      </p:pic>
      <p:sp>
        <p:nvSpPr>
          <p:cNvPr id="11" name="Содержимое 10"/>
          <p:cNvSpPr>
            <a:spLocks noGrp="1"/>
          </p:cNvSpPr>
          <p:nvPr>
            <p:ph sz="quarter" idx="3"/>
          </p:nvPr>
        </p:nvSpPr>
        <p:spPr>
          <a:xfrm>
            <a:off x="5220072" y="5301208"/>
            <a:ext cx="3466728" cy="21602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 Дерево и скворечник»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720079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«Снегирь»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N046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1772817"/>
            <a:ext cx="4040188" cy="324036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00808"/>
            <a:ext cx="4041775" cy="936104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 «Сова»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045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2996952"/>
            <a:ext cx="4041775" cy="331236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область: «Музыка»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"/>
          </p:nvPr>
        </p:nvSpPr>
        <p:spPr>
          <a:xfrm>
            <a:off x="539552" y="1268761"/>
            <a:ext cx="4320480" cy="2448272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*Совершенствовать  навыки ритмических  и имитационных движений.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*Способствовать развитию певческих навыков.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2"/>
          </p:nvPr>
        </p:nvSpPr>
        <p:spPr>
          <a:xfrm>
            <a:off x="5148064" y="1600200"/>
            <a:ext cx="3538736" cy="1828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Музыкально-дидактические игры, драматизация «Доживем до весны»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DSCN0471.JPG"/>
          <p:cNvPicPr>
            <a:picLocks noGrp="1" noChangeAspect="1"/>
          </p:cNvPicPr>
          <p:nvPr>
            <p:ph sz="quarter" idx="3"/>
          </p:nvPr>
        </p:nvPicPr>
        <p:blipFill>
          <a:blip r:embed="rId2" cstate="email"/>
          <a:stretch>
            <a:fillRect/>
          </a:stretch>
        </p:blipFill>
        <p:spPr>
          <a:xfrm>
            <a:off x="3563888" y="3645024"/>
            <a:ext cx="3168352" cy="26971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620689"/>
            <a:ext cx="3525788" cy="720079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Пальчиковый театр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1" y="5517232"/>
            <a:ext cx="3467744" cy="792087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DSCN0467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1412776"/>
            <a:ext cx="4040188" cy="4252813"/>
          </a:xfrm>
        </p:spPr>
      </p:pic>
      <p:pic>
        <p:nvPicPr>
          <p:cNvPr id="9" name="Содержимое 6" descr="DSCN0481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692697"/>
            <a:ext cx="4041775" cy="439563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899592" y="274638"/>
            <a:ext cx="7787208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"Охранять природу - значит охранять Родину".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М. Пришвин.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i="1" dirty="0">
              <a:latin typeface="Gungsuh" pitchFamily="18" charset="-127"/>
            </a:endParaRPr>
          </a:p>
        </p:txBody>
      </p:sp>
      <p:sp>
        <p:nvSpPr>
          <p:cNvPr id="52235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Представьте себе мир без птиц: рощу без соловья, поле без жаворонка, деревенскую улицу без милых, вечно суетящихся воробьев… Кажется, мы так привыкли к ним, что порой не замечаем. Но они рядом и часто нуждаются в нашем внимании и охране.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Очень важно учить ребёнка понимать красоту живой природы: любоваться пёстрым оперением птиц, радоваться их пению. В общении с живой природой воспитывается у детей любовь к родному краю.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3050"/>
            <a:ext cx="6408712" cy="1162050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Образовательная область: «Труд»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DSCN049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283968" y="1196752"/>
            <a:ext cx="4607694" cy="4985941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1435100"/>
            <a:ext cx="3168352" cy="4691063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Поощрять инициативу по уходу за птицами, прилетающими на участок к кормушке. *Привлекать к изготовлению скворечников, кормушек.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3050"/>
            <a:ext cx="5832648" cy="1162050"/>
          </a:xfrm>
        </p:spPr>
        <p:txBody>
          <a:bodyPr/>
          <a:lstStyle/>
          <a:p>
            <a:pPr lvl="0"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00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644008" y="1916832"/>
            <a:ext cx="3583813" cy="4137323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1619672" y="1435100"/>
            <a:ext cx="2664296" cy="4691063"/>
          </a:xfrm>
        </p:spPr>
        <p:txBody>
          <a:bodyPr/>
          <a:lstStyle/>
          <a:p>
            <a:pPr algn="r"/>
            <a:r>
              <a:rPr lang="ru-RU" sz="36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Задача: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Привлекать родителей к помощи птицам зимой.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432346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 этап – заключительный.</a:t>
            </a:r>
            <a:endParaRPr lang="ru-RU" b="1" dirty="0">
              <a:solidFill>
                <a:srgbClr val="FF0000"/>
              </a:solidFill>
              <a:latin typeface="Gungsuh" pitchFamily="18" charset="-127"/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2123728" y="908720"/>
            <a:ext cx="6048672" cy="5217443"/>
          </a:xfrm>
        </p:spPr>
        <p:txBody>
          <a:bodyPr/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Оформление результата проекта в виде презентации.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Организация и участие родителей выставке «Лучшая кормушка для птиц».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итоговое мероприятия «Праздник птиц».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3798" name="Picture 6" descr="P10100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51388" y="-4203848"/>
            <a:ext cx="4392612" cy="2617788"/>
          </a:xfrm>
        </p:spPr>
      </p:pic>
      <p:pic>
        <p:nvPicPr>
          <p:cNvPr id="33801" name="Picture 9" descr="P101007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39752" y="8325544"/>
            <a:ext cx="4392612" cy="266382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274638"/>
            <a:ext cx="5915000" cy="1143000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«Праздник   П Т И Ц»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радостное, праздничное настроение.</a:t>
            </a:r>
          </a:p>
          <a:p>
            <a:pPr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 обобщить и систематизировать знания детей о зимующих и перелётных птицах;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2)  воспитывать стремление заботиться о пернатых друзьях, бережное отношение  к птицам.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3) развивать любознательность, мышление, расширять кругозор.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/>
          </a:p>
        </p:txBody>
      </p:sp>
      <p:pic>
        <p:nvPicPr>
          <p:cNvPr id="11" name="Содержимое 10" descr="DSCN0270.JPG"/>
          <p:cNvPicPr>
            <a:picLocks noGrp="1" noChangeAspect="1"/>
          </p:cNvPicPr>
          <p:nvPr>
            <p:ph sz="quarter" idx="3"/>
          </p:nvPr>
        </p:nvPicPr>
        <p:blipFill>
          <a:blip r:embed="rId2" cstate="email"/>
          <a:stretch>
            <a:fillRect/>
          </a:stretch>
        </p:blipFill>
        <p:spPr>
          <a:xfrm>
            <a:off x="5436096" y="3938588"/>
            <a:ext cx="2952328" cy="2187575"/>
          </a:xfrm>
        </p:spPr>
      </p:pic>
      <p:pic>
        <p:nvPicPr>
          <p:cNvPr id="12" name="Рисунок 11" descr="DSCN057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36096" y="1484784"/>
            <a:ext cx="2952328" cy="230425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проекта</a:t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Сделали альбом «птицы нашего края»,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картотеку наблюдений за птицами, бесед о птицах,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подвижных игр по теме «птицы»,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стихи, рассказы,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загадки о птицах,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дидактические игры «разрезные картинки»,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«зимующие и перелетные птицы»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«покормите птиц зимой»,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«прятки»,раскраски «птицы»,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изготовили шапочки для театрализованной деятельности и подвижных игр, атрибуты для пальчикового театра.</a:t>
            </a:r>
            <a:endParaRPr lang="ru-RU" sz="2400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1535113"/>
            <a:ext cx="3381772" cy="639762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альбом «птицы нашего края»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DSCN049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5229200"/>
            <a:ext cx="3754760" cy="864095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«разрезные картинки»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DSCN0479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1480741"/>
            <a:ext cx="4041775" cy="374845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75656" y="1535113"/>
            <a:ext cx="3021732" cy="639762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стихи, рассказы,</a:t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загадки о птицах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DSCN050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5013176"/>
            <a:ext cx="4041775" cy="1080119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шапочки для театрализованной деятельности и подвижных игр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Содержимое 10" descr="DSCN049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645025" y="1048941"/>
            <a:ext cx="4041775" cy="303133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267744" y="620688"/>
            <a:ext cx="6048672" cy="936104"/>
          </a:xfrm>
        </p:spPr>
        <p:txBody>
          <a:bodyPr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 проекта 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31" name="Picture 7" descr="P101097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5103813" y="9045575"/>
            <a:ext cx="4040187" cy="3030538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7" y="1844825"/>
            <a:ext cx="7451105" cy="4464496"/>
          </a:xfrm>
        </p:spPr>
        <p:txBody>
          <a:bodyPr/>
          <a:lstStyle/>
          <a:p>
            <a:pPr lvl="0" algn="r"/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Расширен кругозор детей о зимующих птицах.</a:t>
            </a:r>
            <a:b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Улучшилась предметно – развивающая среда: литературой, фотографиями, иллюстрациями. </a:t>
            </a:r>
            <a:b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У детей сформировалась любознательность, творческие способности, познавательная активность, коммуникативные навыки.</a:t>
            </a:r>
            <a:b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cap="none" dirty="0" smtClean="0">
                <a:latin typeface="Times New Roman" pitchFamily="18" charset="0"/>
                <a:cs typeface="Times New Roman" pitchFamily="18" charset="0"/>
              </a:rPr>
              <a:t>Воспитанники и их родители приняли активное участие в оказании помощи птицам в трудных зимних условиях.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74638"/>
            <a:ext cx="6923112" cy="178621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Считаем необходимым продолжить работу по формированию патриотизма через экологическое воспитание дошкольников средствами ознакомления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птицами родного края: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2348880"/>
            <a:ext cx="3888432" cy="3777283"/>
          </a:xfrm>
        </p:spPr>
        <p:txBody>
          <a:bodyPr/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расширять знания детей о жизни птиц, и об  особенностях их образа  жизни (как живут лесные птицы – сова, клёст, тетерев, куропатка,  кукушка и другие;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расширять и активизировать словарь по данной теме;</a:t>
            </a:r>
          </a:p>
          <a:p>
            <a:pPr>
              <a:lnSpc>
                <a:spcPct val="90000"/>
              </a:lnSpc>
            </a:pPr>
            <a:endParaRPr lang="ru-RU" sz="2400" b="1" i="1" dirty="0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492896"/>
            <a:ext cx="4038600" cy="3633267"/>
          </a:xfrm>
        </p:spPr>
        <p:txBody>
          <a:bodyPr/>
          <a:lstStyle/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развивать наблюдательность, внимание, память;</a:t>
            </a:r>
          </a:p>
          <a:p>
            <a:pPr algn="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воспитывать  любовь к родному краю, отзывчивость, желание активно защищать, облагораживать природную среду.</a:t>
            </a:r>
          </a:p>
          <a:p>
            <a:pPr>
              <a:lnSpc>
                <a:spcPct val="90000"/>
              </a:lnSpc>
            </a:pPr>
            <a:endParaRPr lang="ru-RU" sz="2400" i="1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308850" y="3030538"/>
            <a:ext cx="604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80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931224" cy="288032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2313" y="5589240"/>
            <a:ext cx="7772400" cy="17973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764705"/>
            <a:ext cx="7772400" cy="4680520"/>
          </a:xfrm>
        </p:spPr>
        <p:txBody>
          <a:bodyPr/>
          <a:lstStyle/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информационно-творческий.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дети средней группы, родители воспитанников, воспитатели группы.</a:t>
            </a:r>
          </a:p>
          <a:p>
            <a:pPr algn="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среднесрочный, октябрь – апрель.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619672" y="274638"/>
            <a:ext cx="7067128" cy="473853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расширение и углубление представлений детей  о птицах нашего края и формирование бережного и заботливого отношения к ним.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021288"/>
            <a:ext cx="4038600" cy="133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949280"/>
            <a:ext cx="4038600" cy="1768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308850" y="3030538"/>
            <a:ext cx="604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664" y="260350"/>
            <a:ext cx="7128792" cy="603408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Образовательные задачи: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формировать у детей целостные представления о сезонных изменениях в природе;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знакомить детей с жизнью птиц , их повадками, особенностями образа жизни;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расширять и активизировать словарь детей по теме;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закреплять представления о птицах посредством рисования, лепки, оригами и выполнения поделок из природного материала;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наблюдательность, зрительное и слуховое внимание, память.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дифференцировать понятия «  перелётные» - «зимующие»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 flipV="1">
            <a:off x="8532439" y="6154738"/>
            <a:ext cx="144017" cy="15458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 dirty="0"/>
              <a:t>              </a:t>
            </a:r>
            <a:endParaRPr lang="ru-RU" sz="1400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sz="quarter" idx="4294967295"/>
          </p:nvPr>
        </p:nvSpPr>
        <p:spPr>
          <a:xfrm flipV="1">
            <a:off x="7956376" y="3789362"/>
            <a:ext cx="1187624" cy="28771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ru-RU" sz="1600" b="1" i="1" dirty="0"/>
              <a:t>          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sz="quarter" idx="4294967295"/>
          </p:nvPr>
        </p:nvSpPr>
        <p:spPr>
          <a:xfrm>
            <a:off x="7308304" y="5805264"/>
            <a:ext cx="1835696" cy="320899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ru-RU" sz="2400" b="1" i="1" dirty="0"/>
              <a:t>     </a:t>
            </a: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/>
          <a:lstStyle/>
          <a:p>
            <a:endParaRPr lang="ru-RU" sz="3200" b="1" dirty="0">
              <a:latin typeface="Gungsuh" pitchFamily="18" charset="-127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Воспитательные задачи: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воспитывать интерес к нашим соседям по планете – птицам, желание узнавать новые факты из их жизни;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формировать экологическое сознание детей.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-воспитание любви к родному краю.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ru-RU" sz="2000" b="1" i="1" dirty="0">
                <a:latin typeface="Gungsuh" pitchFamily="18" charset="-127"/>
              </a:rPr>
              <a:t/>
            </a:r>
            <a:br>
              <a:rPr lang="ru-RU" sz="2000" b="1" i="1" dirty="0">
                <a:latin typeface="Gungsuh" pitchFamily="18" charset="-127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i="1" dirty="0">
              <a:latin typeface="Gungsuh" pitchFamily="18" charset="-127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1760" y="1600200"/>
            <a:ext cx="6275040" cy="4525963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I этап – подготовительный.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этап – основной (практический).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III этап – заключительный.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 этап – подготовительный.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763688" y="980728"/>
            <a:ext cx="6912768" cy="5145435"/>
          </a:xfrm>
        </p:spPr>
        <p:txBody>
          <a:bodyPr/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Обсуждение цели, задачи с детьми и родителями.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Создание необходимых условий для реализации проекта.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Перспективное планирование проекта.</a:t>
            </a:r>
          </a:p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Разработка и накопление методических материалов по проблеме.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  этап – основной (практический).</a:t>
            </a:r>
            <a:endParaRPr lang="ru-RU" dirty="0"/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2411760" y="1988840"/>
            <a:ext cx="5976663" cy="4165898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Внедрение в воспитательно-образовательный процесс эффективных методов и приёмов по расширению знаний дошкольников о птицах, интеграция образовательных областей</a:t>
            </a:r>
          </a:p>
          <a:p>
            <a:pPr>
              <a:buNone/>
            </a:pPr>
            <a:endParaRPr lang="ru-RU" sz="3200" b="1" i="1" dirty="0">
              <a:latin typeface="Gungsuh" pitchFamily="18" charset="-127"/>
            </a:endParaRPr>
          </a:p>
        </p:txBody>
      </p:sp>
      <p:sp>
        <p:nvSpPr>
          <p:cNvPr id="45062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8316416" y="1600200"/>
            <a:ext cx="37038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64" name="Picture 8" descr="original-1303995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2680" y="4725144"/>
            <a:ext cx="252261" cy="21624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Презентация Microso5ft 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Презентация Microso5ft 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резентация Microso5ft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Microso5ft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Microso5ft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Microso5ft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Microso5ft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езентация Microso5ft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Microso5ft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Microso5ft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Microso5ft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Microso5ft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Microso5ft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езентация Microso5ft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391</TotalTime>
  <Words>644</Words>
  <Application>Microsoft Office PowerPoint</Application>
  <PresentationFormat>Экран (4:3)</PresentationFormat>
  <Paragraphs>105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Тема1</vt:lpstr>
      <vt:lpstr>Муниципальное бюджетное  дошкольное образовательное учреждение  «Детский сад №13 «Золотой ключик» </vt:lpstr>
      <vt:lpstr>"Охранять природу - значит охранять Родину". М. Пришвин. </vt:lpstr>
      <vt:lpstr>Слайд 3</vt:lpstr>
      <vt:lpstr>Цель проекта: расширение и углубление представлений детей  о птицах нашего края и формирование бережного и заботливого отношения к ним. </vt:lpstr>
      <vt:lpstr>Образовательные задачи: - формировать у детей целостные представления о сезонных изменениях в природе; - знакомить детей с жизнью птиц , их повадками, особенностями образа жизни; - расширять и активизировать словарь детей по теме; - закреплять представления о птицах посредством рисования, лепки, оригами и выполнения поделок из природного материала; - развивать наблюдательность, зрительное и слуховое внимание, память. - дифференцировать понятия «  перелётные» - «зимующие»</vt:lpstr>
      <vt:lpstr>Слайд 6</vt:lpstr>
      <vt:lpstr> Этапы реализации проекта: </vt:lpstr>
      <vt:lpstr> I этап – подготовительный.</vt:lpstr>
      <vt:lpstr> II  этап – основной (практический).</vt:lpstr>
      <vt:lpstr>Слайд 10</vt:lpstr>
      <vt:lpstr>Подвижные игры, физминутки, птичья зарядка, пальчиковые игры.</vt:lpstr>
      <vt:lpstr>Слайд 12</vt:lpstr>
      <vt:lpstr>Слайд 13</vt:lpstr>
      <vt:lpstr>Образовательная область: "Чтение художественной литературы" </vt:lpstr>
      <vt:lpstr>Образовательная область: «Социализация» </vt:lpstr>
      <vt:lpstr>Образовательная область: «Художественное творчество» </vt:lpstr>
      <vt:lpstr>Слайд 17</vt:lpstr>
      <vt:lpstr>Образовательная область: «Музыка»</vt:lpstr>
      <vt:lpstr>Слайд 19</vt:lpstr>
      <vt:lpstr>   Образовательная область: «Труд» </vt:lpstr>
      <vt:lpstr>Работа с родителями </vt:lpstr>
      <vt:lpstr> III этап – заключительный.</vt:lpstr>
      <vt:lpstr>«Праздник   П Т И Ц»</vt:lpstr>
      <vt:lpstr>Итоги проекта </vt:lpstr>
      <vt:lpstr>Слайд 25</vt:lpstr>
      <vt:lpstr>Слайд 26</vt:lpstr>
      <vt:lpstr>Расширен кругозор детей о зимующих птицах. Улучшилась предметно – развивающая среда: литературой, фотографиями, иллюстрациями.  У детей сформировалась любознательность, творческие способности, познавательная активность, коммуникативные навыки. Воспитанники и их родители приняли активное участие в оказании помощи птицам в трудных зимних условиях. </vt:lpstr>
      <vt:lpstr>Считаем необходимым продолжить работу по формированию патриотизма через экологическое воспитание дошкольников средствами ознакомления  с птицами родного края:</vt:lpstr>
      <vt:lpstr>СПАСИБО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образовательное учреждение «Детский сад №13 «Золотой ключик» </dc:title>
  <dc:creator>1</dc:creator>
  <cp:lastModifiedBy>1</cp:lastModifiedBy>
  <cp:revision>43</cp:revision>
  <dcterms:created xsi:type="dcterms:W3CDTF">2013-04-24T07:49:57Z</dcterms:created>
  <dcterms:modified xsi:type="dcterms:W3CDTF">2014-01-17T03:31:01Z</dcterms:modified>
</cp:coreProperties>
</file>