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2" r:id="rId3"/>
    <p:sldId id="298" r:id="rId4"/>
    <p:sldId id="287" r:id="rId5"/>
    <p:sldId id="288" r:id="rId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886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0CA57-6B63-4D41-B2D1-60594D3D83D3}" type="datetimeFigureOut">
              <a:rPr lang="ru-RU" smtClean="0"/>
              <a:pPr/>
              <a:t>11.07.2015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9B69-DBD9-466D-8E27-4CA8F7717C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Мои документы\Рабочий стол\ясли 2\1300109176_2011-03-14_1218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593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1340768"/>
            <a:ext cx="495029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Monotype Corsiva" pitchFamily="66" charset="0"/>
              </a:rPr>
              <a:t>Портфолио</a:t>
            </a:r>
            <a:r>
              <a:rPr lang="ru-RU" sz="8000" dirty="0" smtClean="0">
                <a:latin typeface="Monotype Corsiva" pitchFamily="66" charset="0"/>
              </a:rPr>
              <a:t> </a:t>
            </a:r>
          </a:p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Monotype Corsiva" pitchFamily="66" charset="0"/>
              </a:rPr>
              <a:t>группы</a:t>
            </a:r>
          </a:p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Monotype Corsiva" pitchFamily="66" charset="0"/>
              </a:rPr>
              <a:t>«Ягодка»</a:t>
            </a:r>
          </a:p>
        </p:txBody>
      </p:sp>
    </p:spTree>
    <p:extLst>
      <p:ext uri="{BB962C8B-B14F-4D97-AF65-F5344CB8AC3E}">
        <p14:creationId xmlns:p14="http://schemas.microsoft.com/office/powerpoint/2010/main" val="8766714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для пре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278" y="0"/>
            <a:ext cx="9269278" cy="696038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217979"/>
            <a:ext cx="6480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_RussDecor" pitchFamily="34" charset="-52"/>
              </a:rPr>
              <a:t>Не боимся мы дождей</a:t>
            </a:r>
          </a:p>
          <a:p>
            <a:r>
              <a:rPr lang="ru-RU" sz="2800" dirty="0" smtClean="0">
                <a:latin typeface="a_RussDecor" pitchFamily="34" charset="-52"/>
              </a:rPr>
              <a:t>И прохладных, хмурых дней.</a:t>
            </a:r>
          </a:p>
          <a:p>
            <a:r>
              <a:rPr lang="ru-RU" sz="2800" dirty="0" smtClean="0">
                <a:latin typeface="a_RussDecor" pitchFamily="34" charset="-52"/>
              </a:rPr>
              <a:t>Будем петь и веселиться,</a:t>
            </a:r>
          </a:p>
          <a:p>
            <a:r>
              <a:rPr lang="ru-RU" sz="2800" dirty="0" smtClean="0">
                <a:latin typeface="a_RussDecor" pitchFamily="34" charset="-52"/>
              </a:rPr>
              <a:t>Взявшись за руки, кружиться.</a:t>
            </a:r>
          </a:p>
          <a:p>
            <a:r>
              <a:rPr lang="ru-RU" sz="2800" dirty="0" smtClean="0">
                <a:latin typeface="a_RussDecor" pitchFamily="34" charset="-52"/>
              </a:rPr>
              <a:t>Прочитаем мы стихи</a:t>
            </a:r>
          </a:p>
          <a:p>
            <a:r>
              <a:rPr lang="ru-RU" sz="2800" dirty="0" smtClean="0">
                <a:latin typeface="a_RussDecor" pitchFamily="34" charset="-52"/>
              </a:rPr>
              <a:t>Про осенние деньки.</a:t>
            </a:r>
            <a:endParaRPr lang="ru-RU" sz="2800" dirty="0">
              <a:latin typeface="a_RussDecor" pitchFamily="34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51062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Наши праздники</a:t>
            </a:r>
            <a:endParaRPr lang="ru-RU" sz="6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44438"/>
            <a:ext cx="5191573" cy="29135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интернет\для пре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278" y="0"/>
            <a:ext cx="9269278" cy="6960385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62" y="2450839"/>
            <a:ext cx="4000475" cy="4410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51720" y="260648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_RussDecor" pitchFamily="34" charset="-52"/>
              </a:rPr>
              <a:t>Вот и зима наступила</a:t>
            </a:r>
          </a:p>
          <a:p>
            <a:r>
              <a:rPr lang="ru-RU" sz="3600" dirty="0" smtClean="0">
                <a:latin typeface="a_RussDecor" pitchFamily="34" charset="-52"/>
              </a:rPr>
              <a:t>Нам снежинки подарила.</a:t>
            </a:r>
          </a:p>
          <a:p>
            <a:r>
              <a:rPr lang="ru-RU" sz="3600" dirty="0" smtClean="0">
                <a:latin typeface="a_RussDecor" pitchFamily="34" charset="-52"/>
              </a:rPr>
              <a:t>Танец, песня, хоровод</a:t>
            </a:r>
          </a:p>
          <a:p>
            <a:r>
              <a:rPr lang="ru-RU" sz="3600" dirty="0" smtClean="0">
                <a:latin typeface="a_RussDecor" pitchFamily="34" charset="-52"/>
              </a:rPr>
              <a:t>Музыка нас всех ведет.</a:t>
            </a:r>
            <a:endParaRPr lang="ru-RU" sz="3600" dirty="0">
              <a:latin typeface="a_RussDecor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084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нтернет\для пре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278" y="0"/>
            <a:ext cx="9269278" cy="696038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404664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_RussDecor" pitchFamily="34" charset="-52"/>
              </a:rPr>
              <a:t>О родителях не забываем, в нашу жизнь их посвящаем.</a:t>
            </a:r>
            <a:endParaRPr lang="ru-RU" sz="2800" b="1" dirty="0">
              <a:solidFill>
                <a:srgbClr val="002060"/>
              </a:solidFill>
              <a:latin typeface="a_RussDecor" pitchFamily="34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968" y="2780928"/>
            <a:ext cx="3678785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нтернет\для през!_files\img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772816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_RussDecor" pitchFamily="34" charset="-52"/>
              </a:rPr>
              <a:t>Группу всю мы показали,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_RussDecor" pitchFamily="34" charset="-52"/>
              </a:rPr>
              <a:t>О себе все рассказали.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_RussDecor" pitchFamily="34" charset="-52"/>
              </a:rPr>
              <a:t>Вас в гости снова будем ждать,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_RussDecor" pitchFamily="34" charset="-52"/>
              </a:rPr>
              <a:t>Нам есть еще, что показать!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_RussDecor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88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Ирина</cp:lastModifiedBy>
  <cp:revision>122</cp:revision>
  <dcterms:created xsi:type="dcterms:W3CDTF">2014-10-05T07:09:49Z</dcterms:created>
  <dcterms:modified xsi:type="dcterms:W3CDTF">2015-07-10T19:19:44Z</dcterms:modified>
</cp:coreProperties>
</file>