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6" r:id="rId3"/>
    <p:sldId id="277" r:id="rId4"/>
    <p:sldId id="278" r:id="rId5"/>
    <p:sldId id="274" r:id="rId6"/>
    <p:sldId id="296" r:id="rId7"/>
    <p:sldId id="279" r:id="rId8"/>
    <p:sldId id="280" r:id="rId9"/>
    <p:sldId id="281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886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ои документы\Рабочий стол\ясли 2\1300109176_2011-03-14_1218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93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1340768"/>
            <a:ext cx="49502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Monotype Corsiva" pitchFamily="66" charset="0"/>
              </a:rPr>
              <a:t>Портфолио</a:t>
            </a:r>
            <a:r>
              <a:rPr lang="ru-RU" sz="8000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</a:rPr>
              <a:t>группы</a:t>
            </a:r>
          </a:p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«Ягодка»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нтернет\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317"/>
            <a:ext cx="9269278" cy="69603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1412776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_RussDecor" pitchFamily="34" charset="-52"/>
              </a:rPr>
              <a:t>В игры разные играем,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_RussDecor" pitchFamily="34" charset="-52"/>
              </a:rPr>
              <a:t>Всех с собою приглашаем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_RussDecor" pitchFamily="34" charset="-52"/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_RussDecor" pitchFamily="34" charset="-52"/>
            </a:endParaRPr>
          </a:p>
        </p:txBody>
      </p:sp>
      <p:pic>
        <p:nvPicPr>
          <p:cNvPr id="4100" name="Picture 4" descr="D:\Рабочий стол\фото\DSC02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66" y="3573015"/>
            <a:ext cx="3096344" cy="28660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0" name="Picture 2" descr="D:\Рабочий стол\фото\20141007_1714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3397"/>
            <a:ext cx="2903920" cy="256263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нтернет\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1" y="20632"/>
            <a:ext cx="9269278" cy="6960385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076056" y="476672"/>
            <a:ext cx="3744416" cy="3600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Все игры у нас познавательные,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Учимся быть мы внимательными.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Здесь учимся строить, соображать,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Логически думать, ум развивать.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Picture 2" descr="D:\Рабочий стол\фото\DSC02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08" y="698198"/>
            <a:ext cx="3736342" cy="2802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фото\DSC025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3574847" cy="2681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нтернет\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278" y="-102385"/>
            <a:ext cx="9269278" cy="6960385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4932040" y="0"/>
            <a:ext cx="4032448" cy="36724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_RussDecor" pitchFamily="34" charset="-52"/>
              </a:rPr>
              <a:t>Превращается рука</a:t>
            </a:r>
          </a:p>
          <a:p>
            <a:r>
              <a:rPr lang="ru-RU" dirty="0" smtClean="0">
                <a:latin typeface="a_RussDecor" pitchFamily="34" charset="-52"/>
              </a:rPr>
              <a:t> И в котенка, и в щенка. </a:t>
            </a:r>
          </a:p>
          <a:p>
            <a:r>
              <a:rPr lang="ru-RU" dirty="0" smtClean="0">
                <a:latin typeface="a_RussDecor" pitchFamily="34" charset="-52"/>
              </a:rPr>
              <a:t>Чтоб рука артистичной стала,</a:t>
            </a:r>
          </a:p>
          <a:p>
            <a:r>
              <a:rPr lang="ru-RU" dirty="0" smtClean="0">
                <a:latin typeface="a_RussDecor" pitchFamily="34" charset="-52"/>
              </a:rPr>
              <a:t> Нужно очень, очень  мало:</a:t>
            </a:r>
          </a:p>
          <a:p>
            <a:r>
              <a:rPr lang="ru-RU" dirty="0" smtClean="0">
                <a:latin typeface="a_RussDecor" pitchFamily="34" charset="-52"/>
              </a:rPr>
              <a:t>Специальные перчатки,</a:t>
            </a:r>
          </a:p>
          <a:p>
            <a:r>
              <a:rPr lang="ru-RU" dirty="0" smtClean="0">
                <a:latin typeface="a_RussDecor" pitchFamily="34" charset="-52"/>
              </a:rPr>
              <a:t>Ум, талант – и все в порядке.</a:t>
            </a:r>
          </a:p>
        </p:txBody>
      </p:sp>
      <p:pic>
        <p:nvPicPr>
          <p:cNvPr id="2050" name="Picture 2" descr="H:\уголки группы\20140903_122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9051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Рабочий стол\фото\DSC02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72408"/>
            <a:ext cx="3684905" cy="2764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нтернет\для презентаций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0031" y="980728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_RussDecor" pitchFamily="34" charset="-52"/>
              </a:rPr>
              <a:t>И в восемь  лет, и в три, и в  пять</a:t>
            </a:r>
          </a:p>
          <a:p>
            <a:r>
              <a:rPr lang="ru-RU" sz="2000" dirty="0" smtClean="0">
                <a:latin typeface="a_RussDecor" pitchFamily="34" charset="-52"/>
              </a:rPr>
              <a:t>Все дети любят рисовать.</a:t>
            </a:r>
          </a:p>
          <a:p>
            <a:r>
              <a:rPr lang="ru-RU" sz="2000" dirty="0" smtClean="0">
                <a:latin typeface="a_RussDecor" pitchFamily="34" charset="-52"/>
              </a:rPr>
              <a:t>Мы с тобою целый мир </a:t>
            </a:r>
          </a:p>
          <a:p>
            <a:r>
              <a:rPr lang="ru-RU" sz="2000" dirty="0" smtClean="0">
                <a:latin typeface="a_RussDecor" pitchFamily="34" charset="-52"/>
              </a:rPr>
              <a:t>На бумаге создадим:</a:t>
            </a:r>
          </a:p>
          <a:p>
            <a:r>
              <a:rPr lang="ru-RU" sz="2000" dirty="0" smtClean="0">
                <a:latin typeface="a_RussDecor" pitchFamily="34" charset="-52"/>
              </a:rPr>
              <a:t>Птиц и рыб, дома, людей,</a:t>
            </a:r>
          </a:p>
          <a:p>
            <a:r>
              <a:rPr lang="ru-RU" sz="2000" dirty="0" smtClean="0">
                <a:latin typeface="a_RussDecor" pitchFamily="34" charset="-52"/>
              </a:rPr>
              <a:t>Даже сказочных зверей.</a:t>
            </a:r>
            <a:endParaRPr lang="ru-RU" sz="2000" dirty="0">
              <a:latin typeface="a_RussDecor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нтернет\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278" y="0"/>
            <a:ext cx="9269278" cy="6960385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789">
            <a:off x="2567998" y="1139457"/>
            <a:ext cx="4112940" cy="403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2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нтернет\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278" y="0"/>
            <a:ext cx="9269278" cy="6960385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323528" y="188640"/>
            <a:ext cx="4176464" cy="32403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_RussDecor" pitchFamily="34" charset="-52"/>
              </a:rPr>
              <a:t>Чтоб успешно развиваться, </a:t>
            </a:r>
          </a:p>
          <a:p>
            <a:r>
              <a:rPr lang="ru-RU" dirty="0" smtClean="0">
                <a:latin typeface="a_RussDecor" pitchFamily="34" charset="-52"/>
              </a:rPr>
              <a:t>Нужно спортом заниматься.</a:t>
            </a:r>
          </a:p>
          <a:p>
            <a:r>
              <a:rPr lang="ru-RU" dirty="0" smtClean="0">
                <a:latin typeface="a_RussDecor" pitchFamily="34" charset="-52"/>
              </a:rPr>
              <a:t>Нам полезно без сомненья</a:t>
            </a:r>
          </a:p>
          <a:p>
            <a:r>
              <a:rPr lang="ru-RU" dirty="0" smtClean="0">
                <a:latin typeface="a_RussDecor" pitchFamily="34" charset="-52"/>
              </a:rPr>
              <a:t>Все, что связано с движеньем.</a:t>
            </a:r>
          </a:p>
          <a:p>
            <a:r>
              <a:rPr lang="ru-RU" dirty="0" smtClean="0">
                <a:latin typeface="a_RussDecor" pitchFamily="34" charset="-52"/>
              </a:rPr>
              <a:t>Будем вместе мы играть,</a:t>
            </a:r>
          </a:p>
          <a:p>
            <a:r>
              <a:rPr lang="ru-RU" dirty="0" smtClean="0">
                <a:latin typeface="a_RussDecor" pitchFamily="34" charset="-52"/>
              </a:rPr>
              <a:t>Бегать, прыгать и скакать. </a:t>
            </a:r>
            <a:endParaRPr lang="ru-RU" dirty="0">
              <a:latin typeface="a_RussDecor" pitchFamily="34" charset="-52"/>
            </a:endParaRPr>
          </a:p>
        </p:txBody>
      </p:sp>
      <p:pic>
        <p:nvPicPr>
          <p:cNvPr id="3074" name="Picture 2" descr="H:\уголки группы\20140903_122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669" y="0"/>
            <a:ext cx="2699792" cy="4878667"/>
          </a:xfrm>
          <a:prstGeom prst="round2Same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фото\20141008_095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789040"/>
            <a:ext cx="3396885" cy="2547664"/>
          </a:xfrm>
          <a:prstGeom prst="round2Same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нтернет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"/>
            <a:ext cx="9220839" cy="68579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4077072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_RussDecor" pitchFamily="34" charset="-52"/>
              </a:rPr>
              <a:t>Есть в группе нашей огород,</a:t>
            </a:r>
          </a:p>
          <a:p>
            <a:r>
              <a:rPr lang="ru-RU" sz="2400" dirty="0" smtClean="0">
                <a:latin typeface="a_RussDecor" pitchFamily="34" charset="-52"/>
              </a:rPr>
              <a:t>Много там всего растет.</a:t>
            </a:r>
          </a:p>
          <a:p>
            <a:r>
              <a:rPr lang="ru-RU" sz="2400" dirty="0" smtClean="0">
                <a:latin typeface="a_RussDecor" pitchFamily="34" charset="-52"/>
              </a:rPr>
              <a:t>Огород мы поливаем,</a:t>
            </a:r>
          </a:p>
          <a:p>
            <a:r>
              <a:rPr lang="ru-RU" sz="2400" dirty="0" smtClean="0">
                <a:latin typeface="a_RussDecor" pitchFamily="34" charset="-52"/>
              </a:rPr>
              <a:t>За рассадой наблюдаем.</a:t>
            </a:r>
            <a:endParaRPr lang="ru-RU" sz="2400" dirty="0">
              <a:latin typeface="a_RussDecor" pitchFamily="34" charset="-52"/>
            </a:endParaRPr>
          </a:p>
        </p:txBody>
      </p:sp>
      <p:pic>
        <p:nvPicPr>
          <p:cNvPr id="4098" name="Picture 2" descr="H:\экология\огород\DSC01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4075584" cy="2592288"/>
          </a:xfrm>
          <a:prstGeom prst="teardrop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нтернет\солнце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955" y="-8772"/>
            <a:ext cx="921363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753" y="988546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_RussDecor" pitchFamily="34" charset="-52"/>
              </a:rPr>
              <a:t>Свежий воздух малышам нужен и полезен!</a:t>
            </a:r>
            <a:endParaRPr lang="ru-RU" sz="2400" dirty="0">
              <a:latin typeface="a_RussDecor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65404" y="988546"/>
            <a:ext cx="1709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_RussDecor" pitchFamily="34" charset="-52"/>
              </a:rPr>
              <a:t>Очень весело гулять и никаких болезней!</a:t>
            </a:r>
            <a:endParaRPr lang="ru-RU" sz="2400" dirty="0">
              <a:latin typeface="a_RussDecor" pitchFamily="34" charset="-52"/>
            </a:endParaRPr>
          </a:p>
        </p:txBody>
      </p:sp>
      <p:pic>
        <p:nvPicPr>
          <p:cNvPr id="5123" name="Picture 3" descr="F:\Мои документы\Рабочий стол\фот\20140922_103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047" y="3872897"/>
            <a:ext cx="2448272" cy="2976331"/>
          </a:xfrm>
          <a:prstGeom prst="cloud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915816" y="0"/>
            <a:ext cx="4277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Наши прогулки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1" name="Picture 3" descr="D:\Рабочий стол\фото\DSC02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2808312" cy="2106511"/>
          </a:xfrm>
          <a:prstGeom prst="cloud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176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</cp:lastModifiedBy>
  <cp:revision>113</cp:revision>
  <dcterms:created xsi:type="dcterms:W3CDTF">2014-10-05T07:09:49Z</dcterms:created>
  <dcterms:modified xsi:type="dcterms:W3CDTF">2015-07-10T19:14:11Z</dcterms:modified>
</cp:coreProperties>
</file>