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91" r:id="rId4"/>
    <p:sldId id="292" r:id="rId5"/>
    <p:sldId id="295" r:id="rId6"/>
    <p:sldId id="294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886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ясли 2\1300109176_2011-03-14_121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9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340768"/>
            <a:ext cx="49502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Портфолио</a:t>
            </a:r>
            <a:r>
              <a:rPr lang="ru-RU" sz="80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группы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«Ягодка»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ясли 2\8373906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7809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ДЕВОЧКИ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мки\рамка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F:\Мои документы\Моя музыка\Мои рисунки\img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75280"/>
            <a:ext cx="2736304" cy="3753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F:\Мои документы\Моя музыка\Мои рисунки\img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2834">
            <a:off x="5399710" y="1145608"/>
            <a:ext cx="2775461" cy="4014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мки\рамка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F:\Мои документы\Моя музыка\Мои рисунки\img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176464" cy="2927254"/>
          </a:xfrm>
          <a:prstGeom prst="round2Diag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4098" name="Picture 2" descr="F:\Мои документы\Моя музыка\Мои рисунки\img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4028667" cy="2979193"/>
          </a:xfrm>
          <a:prstGeom prst="round2Diag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4099" name="Picture 3" descr="F:\Мои документы\Моя музыка\Мои рисунки\img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6631"/>
            <a:ext cx="4104456" cy="2978201"/>
          </a:xfrm>
          <a:prstGeom prst="round2Diag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4100" name="Picture 4" descr="F:\Мои документы\Моя музыка\Мои рисунки\img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4140837" cy="3121100"/>
          </a:xfrm>
          <a:prstGeom prst="round2Diag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документы\Рабочий стол\ясли 2\998758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587" cy="6858000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243374" y="2205735"/>
            <a:ext cx="6700837" cy="124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5400" b="1" kern="10" spc="0" dirty="0" smtClean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НАШИ МАЛЬЧИКИ </a:t>
            </a:r>
            <a:endParaRPr lang="ru-RU" sz="5400" b="1" kern="10" spc="0" dirty="0">
              <a:ln w="9525">
                <a:solidFill>
                  <a:srgbClr val="243F6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мки\рамка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Мои документы\Рабочий стол\Данил\Анкета - Дани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6511">
            <a:off x="323528" y="260648"/>
            <a:ext cx="4104456" cy="2902067"/>
          </a:xfrm>
          <a:prstGeom prst="round2Diag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F:\Мои документы\Моя музыка\Мои рисунки\img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4078">
            <a:off x="4683799" y="413611"/>
            <a:ext cx="4104456" cy="3071370"/>
          </a:xfrm>
          <a:prstGeom prst="round2Diag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F:\Мои документы\Моя музыка\Мои рисунки\img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1816">
            <a:off x="4860032" y="3789040"/>
            <a:ext cx="3820933" cy="2876069"/>
          </a:xfrm>
          <a:prstGeom prst="round2Diag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F:\Мои документы\Моя музыка\Мои рисунки\img4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6695">
            <a:off x="899592" y="3212976"/>
            <a:ext cx="2534688" cy="3456384"/>
          </a:xfrm>
          <a:prstGeom prst="round2Diag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111</cp:revision>
  <dcterms:created xsi:type="dcterms:W3CDTF">2014-10-05T07:09:49Z</dcterms:created>
  <dcterms:modified xsi:type="dcterms:W3CDTF">2015-07-10T19:05:33Z</dcterms:modified>
</cp:coreProperties>
</file>