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85" r:id="rId3"/>
    <p:sldId id="271" r:id="rId4"/>
    <p:sldId id="286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1886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0CA57-6B63-4D41-B2D1-60594D3D83D3}" type="datetimeFigureOut">
              <a:rPr lang="ru-RU" smtClean="0"/>
              <a:pPr/>
              <a:t>11.07.2015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9B69-DBD9-466D-8E27-4CA8F7717C0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ои документы\Рабочий стол\ясли 2\1300109176_2011-03-14_1218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93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1340768"/>
            <a:ext cx="495029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latin typeface="Monotype Corsiva" pitchFamily="66" charset="0"/>
              </a:rPr>
              <a:t>Портфолио</a:t>
            </a:r>
            <a:r>
              <a:rPr lang="ru-RU" sz="8000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6600" b="1" dirty="0" smtClean="0">
                <a:solidFill>
                  <a:srgbClr val="00B050"/>
                </a:solidFill>
                <a:latin typeface="Monotype Corsiva" pitchFamily="66" charset="0"/>
              </a:rPr>
              <a:t>группы</a:t>
            </a:r>
          </a:p>
          <a:p>
            <a:pPr algn="ctr"/>
            <a:r>
              <a:rPr lang="ru-RU" sz="9600" b="1" dirty="0" smtClean="0">
                <a:solidFill>
                  <a:srgbClr val="C00000"/>
                </a:solidFill>
                <a:latin typeface="Monotype Corsiva" pitchFamily="66" charset="0"/>
              </a:rPr>
              <a:t>«Ягодка»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ои документы\Рабочий стол\ФЛЭШКА\оформление группы\открыт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11560" y="405245"/>
            <a:ext cx="853244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На лесной полянке детвора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               гуляет,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Бабочек не ловит, цветочки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        не срывает.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Мир такой чудесный и такой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      прекрасный,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Всё здесь интересно, многое не ясно.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Вырастем большие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всё уметь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  мы будем,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Но полянку детство всё же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    не забудем!!!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интернет\для през!_files\img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171400"/>
            <a:ext cx="10513168" cy="72728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3452" y="1340768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Цель портфолио - собрать, систематизировать и зафиксировать результаты развития нашей группы , усилия, достижения в различных областях, создание атмосферы открытости, общности всех участников образовательного процесса.</a:t>
            </a:r>
          </a:p>
          <a:p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интернет\для през!_files\img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971600" y="212815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  <a:t>Добро пожаловать </a:t>
            </a:r>
            <a:b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</a:b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/>
              </a:rPr>
              <a:t>в  группу «ЯГОДКА»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95242" y="1413144"/>
            <a:ext cx="675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Больших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поменьше, маленьких –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Нас много в детском садике,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Но наша группа «Ягодка» -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Для самых – самых маленьких!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58796" y="2708920"/>
            <a:ext cx="77768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В детском саду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№ 17 «Радость» растут замечательные Ягодки – дети первой младшей группы!!!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Наши маленькие 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Ягодки очень любят свой детский сад, свою группу и всех специалистов</a:t>
            </a:r>
            <a:r>
              <a:rPr kumimoji="0" lang="ru-RU" sz="2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детского сада! Ребятам в нашем саду предоставлены</a:t>
            </a:r>
            <a:r>
              <a:rPr lang="ru-RU" sz="2200" dirty="0" smtClean="0">
                <a:latin typeface="Arial" pitchFamily="34" charset="0"/>
              </a:rPr>
              <a:t>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 условия для хорошего роста и развития.  Это и сама группа,  добрые  отзывчивые и любящие</a:t>
            </a:r>
            <a:r>
              <a:rPr lang="ru-RU" sz="2200" dirty="0" smtClean="0">
                <a:latin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воспитатели и специалисты, и, конечно,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добродушная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атмосфера детского сада! Наши Ягодки</a:t>
            </a:r>
            <a:r>
              <a:rPr lang="ru-RU" sz="2200" dirty="0" smtClean="0">
                <a:latin typeface="Arial" pitchFamily="34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совсем скоро превратятся в красивые цветочки!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ои документы\Рабочий стол\ФЛЭШКА\оформление группы\открыт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6637" y="1340768"/>
            <a:ext cx="8532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Воспитатели группы:</a:t>
            </a:r>
          </a:p>
          <a:p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rgbClr val="7030A0"/>
                </a:solidFill>
              </a:rPr>
              <a:t>Татьяна Николаевна Карина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                          </a:t>
            </a:r>
            <a:r>
              <a:rPr lang="ru-RU" sz="2800" b="1" dirty="0" smtClean="0">
                <a:solidFill>
                  <a:srgbClr val="7030A0"/>
                </a:solidFill>
              </a:rPr>
              <a:t>Ирина Сергеевна Софронова</a:t>
            </a:r>
            <a:r>
              <a:rPr lang="ru-RU" b="1" dirty="0" smtClean="0">
                <a:solidFill>
                  <a:srgbClr val="7030A0"/>
                </a:solidFill>
              </a:rPr>
              <a:t>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                          Помощник воспитателя:</a:t>
            </a:r>
          </a:p>
          <a:p>
            <a:r>
              <a:rPr lang="ru-RU" sz="2400" dirty="0" smtClean="0"/>
              <a:t>                    </a:t>
            </a:r>
            <a:r>
              <a:rPr lang="ru-RU" sz="2800" b="1" dirty="0" err="1" smtClean="0">
                <a:solidFill>
                  <a:srgbClr val="7030A0"/>
                </a:solidFill>
              </a:rPr>
              <a:t>Алия</a:t>
            </a:r>
            <a:r>
              <a:rPr lang="ru-RU" sz="2800" b="1" dirty="0" smtClean="0">
                <a:solidFill>
                  <a:srgbClr val="7030A0"/>
                </a:solidFill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</a:rPr>
              <a:t>Муратжановна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Маканова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endParaRPr lang="ru-RU" sz="2800" dirty="0" smtClean="0">
              <a:solidFill>
                <a:srgbClr val="7030A0"/>
              </a:solidFill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dirty="0" smtClean="0"/>
              <a:t>                                        </a:t>
            </a:r>
            <a:endParaRPr lang="ru-RU" sz="2800" dirty="0"/>
          </a:p>
        </p:txBody>
      </p:sp>
      <p:pic>
        <p:nvPicPr>
          <p:cNvPr id="5" name="Рисунок 4" descr="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08720"/>
            <a:ext cx="1152128" cy="1584176"/>
          </a:xfrm>
          <a:prstGeom prst="flowChartAlternateProcess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6" name="Рисунок 5" descr="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397" y="2485585"/>
            <a:ext cx="1118121" cy="1509783"/>
          </a:xfrm>
          <a:prstGeom prst="flowChartAlternateProcess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F:\Мои документы\Рабочий стол\Новая папка (4)\IMG_29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3861048"/>
            <a:ext cx="1207940" cy="1563105"/>
          </a:xfrm>
          <a:prstGeom prst="flowChartAlternateProcess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Мои документы\Рабочий стол\ФЛЭШКА\оформление группы\открыт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323528" y="476672"/>
            <a:ext cx="5967412" cy="1636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Monotype Corsiva"/>
              </a:rPr>
              <a:t>На красивой на полянке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Monotype Corsiva"/>
              </a:rPr>
              <a:t>Средь веселых разных трав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Monotype Corsiva"/>
              </a:rPr>
              <a:t>Ягодки растут и зреют,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Monotype Corsiva"/>
              </a:rPr>
              <a:t>И про них расскажем Вам!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Monotype Corsiva"/>
            </a:endParaRP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771800" y="2276872"/>
            <a:ext cx="6184900" cy="2141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Monotype Corsiva"/>
              </a:rPr>
              <a:t>А начнем мы свой рассказ </a:t>
            </a:r>
          </a:p>
          <a:p>
            <a:pPr algn="ctr" rtl="0"/>
            <a:r>
              <a:rPr lang="ru-RU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Monotype Corsiva"/>
              </a:rPr>
              <a:t>С наших шкафчиков для Вас. </a:t>
            </a:r>
          </a:p>
          <a:p>
            <a:pPr algn="ctr" rtl="0"/>
            <a:r>
              <a:rPr lang="ru-RU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Monotype Corsiva"/>
              </a:rPr>
              <a:t>Ждут они своих ребят: </a:t>
            </a:r>
          </a:p>
          <a:p>
            <a:pPr algn="ctr" rtl="0"/>
            <a:r>
              <a:rPr lang="ru-RU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Monotype Corsiva"/>
              </a:rPr>
              <a:t>«Раздевайся» - говорят. </a:t>
            </a:r>
            <a:endParaRPr lang="ru-RU" sz="2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Monotype Corsiva"/>
            </a:endParaRPr>
          </a:p>
        </p:txBody>
      </p:sp>
      <p:pic>
        <p:nvPicPr>
          <p:cNvPr id="9" name="Рисунок 8" descr="D:\Новая папка\DSC025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3302210" cy="2278774"/>
          </a:xfrm>
          <a:prstGeom prst="snip2Same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Мои документы\Рабочий стол\ФЛЭШКА\оформление группы\открыт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179512" y="404664"/>
            <a:ext cx="6208712" cy="1395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Про занятия, режим,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Праздники, досуги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Вам расскажет стенд один…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Monotype Corsiva"/>
            </a:endParaRPr>
          </a:p>
        </p:txBody>
      </p:sp>
      <p:pic>
        <p:nvPicPr>
          <p:cNvPr id="5" name="Рисунок 4" descr="F:\Мои документы\Рабочий стол\Новая папка (6)\20140903_123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7206">
            <a:off x="5483775" y="1943739"/>
            <a:ext cx="3023460" cy="2204871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Мои документы\Рабочий стол\фот\20140924_1324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12518">
            <a:off x="672329" y="2121533"/>
            <a:ext cx="2632987" cy="263389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3275856" y="4221088"/>
            <a:ext cx="4932363" cy="166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На другом же будут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Те работы, что ребята,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Выполнили в группе. 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Monotype Corsiva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ои документы\Рабочий стол\ФЛЭШКА\оформление группы\открыт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3131840" y="260648"/>
            <a:ext cx="5751835" cy="185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Группа наша как цветочки:</a:t>
            </a:r>
          </a:p>
          <a:p>
            <a:pPr algn="ctr" rtl="0"/>
            <a:r>
              <a:rPr lang="ru-RU" sz="2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Вся в цветных тонах она,</a:t>
            </a:r>
          </a:p>
          <a:p>
            <a:pPr algn="ctr" rtl="0"/>
            <a:r>
              <a:rPr lang="ru-RU" sz="2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Здесь светло, просторно очень,</a:t>
            </a:r>
          </a:p>
          <a:p>
            <a:pPr algn="ctr" rtl="0"/>
            <a:r>
              <a:rPr lang="ru-RU" sz="2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Рада быть здесь  детвора. </a:t>
            </a:r>
            <a:endParaRPr lang="ru-RU" sz="2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Monotype Corsiva"/>
            </a:endParaRP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323528" y="3429000"/>
            <a:ext cx="5760640" cy="2304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Мебель в группе, обстановка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Всё по возрасту детей.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Зоны сделаны, как надо.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Что здесь есть,</a:t>
            </a:r>
          </a:p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Так тем владей.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Monotype Corsiva"/>
            </a:endParaRPr>
          </a:p>
        </p:txBody>
      </p:sp>
      <p:pic>
        <p:nvPicPr>
          <p:cNvPr id="5" name="Рисунок 4" descr="F:\Мои документы\Рабочий стол\Новая папка (6)\20140903_1226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9477">
            <a:off x="348011" y="1001921"/>
            <a:ext cx="2794841" cy="2104756"/>
          </a:xfrm>
          <a:prstGeom prst="dodecagon">
            <a:avLst/>
          </a:prstGeom>
          <a:noFill/>
          <a:ln w="9525">
            <a:solidFill>
              <a:schemeClr val="tx2">
                <a:lumMod val="75000"/>
                <a:alpha val="50000"/>
              </a:schemeClr>
            </a:solidFill>
            <a:miter lim="800000"/>
            <a:headEnd/>
            <a:tailEnd/>
          </a:ln>
          <a:effectLst>
            <a:innerShdw blurRad="50800" dist="50800" dir="16200000">
              <a:schemeClr val="tx2">
                <a:lumMod val="75000"/>
                <a:alpha val="51000"/>
              </a:schemeClr>
            </a:innerShdw>
          </a:effectLst>
        </p:spPr>
      </p:pic>
      <p:pic>
        <p:nvPicPr>
          <p:cNvPr id="6" name="Рисунок 5" descr="C:\Documents and Settings\US\Local Settings\Temporary Internet Files\Content.Word\20140903_1559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8811" flipH="1">
            <a:off x="6455845" y="2516077"/>
            <a:ext cx="2456520" cy="2968161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ои документы\Рабочий стол\ФЛЭШКА\оформление группы\открыт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51520" y="548680"/>
            <a:ext cx="5919788" cy="185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Спальня светится уютом,</a:t>
            </a:r>
          </a:p>
          <a:p>
            <a:pPr algn="ctr" rtl="0"/>
            <a:r>
              <a:rPr lang="ru-RU" sz="2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И кровати спать манят,</a:t>
            </a:r>
          </a:p>
          <a:p>
            <a:pPr algn="ctr" rtl="0"/>
            <a:r>
              <a:rPr lang="ru-RU" sz="2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В море роз, ромашек, лилий</a:t>
            </a:r>
          </a:p>
          <a:p>
            <a:pPr algn="ctr" rtl="0"/>
            <a:r>
              <a:rPr lang="ru-RU" sz="2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Сны  цветные ждут ребят. </a:t>
            </a:r>
            <a:endParaRPr lang="ru-RU" sz="2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Monotype Corsiva"/>
            </a:endParaRPr>
          </a:p>
        </p:txBody>
      </p:sp>
      <p:pic>
        <p:nvPicPr>
          <p:cNvPr id="4" name="Рисунок 3" descr="F:\Мои документы\Рабочий стол\фот\20140925_0810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2736304" cy="282254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3851920" y="2996952"/>
            <a:ext cx="5292080" cy="20162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На цветочной, на полянке,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Словно в сказке, без прикрас, 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Monotype Corsiva"/>
              </a:rPr>
              <a:t>Вам понравится у нас.  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Monotype Corsiv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Мои документы\Рабочий стол\ФЛЭШКА\оформление группы\открытк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1187624" y="404664"/>
            <a:ext cx="6768752" cy="2592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12"/>
              </a:avLst>
            </a:prstTxWarp>
          </a:bodyPr>
          <a:lstStyle/>
          <a:p>
            <a:pPr algn="ctr" rtl="0"/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Monotype Corsiva"/>
              </a:rPr>
              <a:t>Мы Вас ждем,</a:t>
            </a:r>
          </a:p>
          <a:p>
            <a:pPr algn="ctr" rtl="0"/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Monotype Corsiva"/>
              </a:rPr>
              <a:t>Вы приходите – </a:t>
            </a:r>
          </a:p>
          <a:p>
            <a:pPr algn="ctr" rtl="0"/>
            <a:r>
              <a:rPr lang="ru-RU" sz="24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Monotype Corsiva"/>
              </a:rPr>
              <a:t>В сказку эту загляните.  </a:t>
            </a:r>
            <a:endParaRPr lang="ru-RU" sz="24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Monotype Corsiva"/>
            </a:endParaRPr>
          </a:p>
        </p:txBody>
      </p:sp>
      <p:pic>
        <p:nvPicPr>
          <p:cNvPr id="4" name="Рисунок 3" descr="F:\Мои документы\Рабочий стол\фот\20140924_1346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140968"/>
            <a:ext cx="3137161" cy="2822926"/>
          </a:xfrm>
          <a:prstGeom prst="flowChartDisplay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357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Ирина</cp:lastModifiedBy>
  <cp:revision>109</cp:revision>
  <dcterms:created xsi:type="dcterms:W3CDTF">2014-10-05T07:09:49Z</dcterms:created>
  <dcterms:modified xsi:type="dcterms:W3CDTF">2015-07-10T19:03:42Z</dcterms:modified>
</cp:coreProperties>
</file>