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77" r:id="rId3"/>
    <p:sldId id="276" r:id="rId4"/>
    <p:sldId id="264" r:id="rId5"/>
    <p:sldId id="283" r:id="rId6"/>
    <p:sldId id="268" r:id="rId7"/>
    <p:sldId id="270" r:id="rId8"/>
    <p:sldId id="272" r:id="rId9"/>
    <p:sldId id="271" r:id="rId10"/>
    <p:sldId id="266" r:id="rId11"/>
    <p:sldId id="265" r:id="rId12"/>
    <p:sldId id="284" r:id="rId13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33CC33"/>
    <a:srgbClr val="00CC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1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A0D07C-594A-479F-A874-EF9F95BF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33E61-9252-4AD6-B409-3A788023D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8FE2-D8E9-410F-83F8-26E3E7DD7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064F-4692-4C29-A763-D58FD483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DF5E-71FF-45AE-8748-B1B2897B5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61A0-971F-401D-B3F2-1E65A8AAB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DB8B-0977-4068-B5FE-491A7C6C2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650-E48C-44E1-A29A-E7E733F86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463A-7DE3-48B1-9BAE-97F359C90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3173-BB2D-4FCB-9401-61D1FB906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90D3-A2CB-4ED7-8209-95DF2A9E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1B02-6E83-44BF-B489-108DCA8A2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17B9D6-DCFD-4ABE-8413-343FD4E8F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23850"/>
            <a:ext cx="6172200" cy="6524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00"/>
                </a:solidFill>
                <a:latin typeface="Calibri" pitchFamily="34" charset="0"/>
              </a:rPr>
              <a:t>МКДОУ «Детский сад № 3 комбинированного вида»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4859338"/>
            <a:ext cx="3186113" cy="364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Авторы :</a:t>
            </a:r>
          </a:p>
          <a:p>
            <a:pPr algn="ctr">
              <a:defRPr/>
            </a:pPr>
            <a:r>
              <a:rPr lang="ru-RU" sz="2400" dirty="0" err="1">
                <a:solidFill>
                  <a:srgbClr val="002060"/>
                </a:solidFill>
              </a:rPr>
              <a:t>Мавлянова</a:t>
            </a:r>
            <a:r>
              <a:rPr lang="ru-RU" sz="2400" dirty="0">
                <a:solidFill>
                  <a:srgbClr val="002060"/>
                </a:solidFill>
              </a:rPr>
              <a:t> Алена Игоревна,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Титов Слава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Руководитель: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Макарова ОВ</a:t>
            </a:r>
            <a:r>
              <a:rPr lang="ru-RU" sz="2400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4563" y="1019175"/>
            <a:ext cx="5346700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339933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Семейный  проект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1763688"/>
            <a:ext cx="6525344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«Памятники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Первоуральска как его история»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К 80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</a:rPr>
              <a:t>летию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 присвоения Первоуральску  статуса города</a:t>
            </a:r>
          </a:p>
          <a:p>
            <a:pPr algn="ctr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054" name="Рисунок 6" descr="гер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4859338"/>
            <a:ext cx="28797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5894388" cy="3125787"/>
          </a:xfrm>
        </p:spPr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Рабочие Новотрубного завода  имеют    </a:t>
            </a:r>
            <a:r>
              <a:rPr lang="ru-RU" sz="2000" smtClean="0"/>
              <a:t> </a:t>
            </a:r>
            <a:r>
              <a:rPr lang="ru-RU" sz="2000" b="1" smtClean="0"/>
              <a:t>мемориал героям ковавшим победу в тылу и на фронте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У обелиска горит вечный огонь. Рядом с памятником в капсуле хранится земля, привезенная из городов-героев нашей страны.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smtClean="0"/>
              <a:t> 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1267" name="Рисунок 4" descr="IMG_09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3348038"/>
            <a:ext cx="2943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50825"/>
            <a:ext cx="5616575" cy="2952750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В поселке Хромпик по инициативе учеников 12 школы и рабочих  завода «Русский хром». установлены </a:t>
            </a:r>
            <a:r>
              <a:rPr lang="ru-RU" sz="2000" b="1" smtClean="0"/>
              <a:t>памятник Герою Советского Союза генерал-лейтенанту Дмитрию Карбышеву</a:t>
            </a:r>
            <a:r>
              <a:rPr lang="ru-RU" sz="2000" smtClean="0"/>
              <a:t>, который попав в плен к немцам не согласился на них работать,  был облит  холодной водой и заморожен. Каждый год к символу стойкости и победы над собой приходят школьники, рабочие.</a:t>
            </a:r>
          </a:p>
        </p:txBody>
      </p:sp>
      <p:pic>
        <p:nvPicPr>
          <p:cNvPr id="13315" name="Picture 5" descr="C:\с рабочего стола\Первоуральск\слава памятники\IMG_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3319463"/>
            <a:ext cx="3279775" cy="582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50825"/>
            <a:ext cx="5832475" cy="2017713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Там же  в посёлке Хромпик  находится </a:t>
            </a:r>
            <a:r>
              <a:rPr lang="ru-RU" sz="2000" b="1" smtClean="0"/>
              <a:t>памятник Юлиусу Фучику </a:t>
            </a:r>
            <a:r>
              <a:rPr lang="ru-RU" sz="2000" smtClean="0"/>
              <a:t>–  герою антифашисту,  чехословацкому журналисту, </a:t>
            </a:r>
            <a:r>
              <a:rPr lang="ru-RU" sz="2000" smtClean="0">
                <a:solidFill>
                  <a:schemeClr val="tx1"/>
                </a:solidFill>
              </a:rPr>
              <a:t>казненном фашистами. </a:t>
            </a:r>
          </a:p>
        </p:txBody>
      </p:sp>
      <p:pic>
        <p:nvPicPr>
          <p:cNvPr id="14339" name="Рисунок 3" descr="IMG_0909.JPG"/>
          <p:cNvPicPr>
            <a:picLocks noChangeAspect="1"/>
          </p:cNvPicPr>
          <p:nvPr/>
        </p:nvPicPr>
        <p:blipFill>
          <a:blip r:embed="rId3" cstate="print"/>
          <a:srcRect t="5931"/>
          <a:stretch>
            <a:fillRect/>
          </a:stretch>
        </p:blipFill>
        <p:spPr bwMode="auto">
          <a:xfrm>
            <a:off x="1341438" y="2124075"/>
            <a:ext cx="4159250" cy="701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Цель: </a:t>
            </a:r>
            <a:r>
              <a:rPr lang="ru-RU" sz="2400" b="1" smtClean="0"/>
              <a:t>расширение представлений о родном городе его истории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2133600"/>
            <a:ext cx="6110287" cy="6034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i="1" smtClean="0">
                <a:solidFill>
                  <a:srgbClr val="FF0000"/>
                </a:solidFill>
              </a:rPr>
              <a:t>Задачи:</a:t>
            </a:r>
          </a:p>
          <a:p>
            <a:pPr algn="just" eaLnBrk="1" hangingPunct="1"/>
            <a:r>
              <a:rPr lang="ru-RU" sz="1800" smtClean="0"/>
              <a:t>Познакомить с  памятниками в городе;</a:t>
            </a:r>
          </a:p>
          <a:p>
            <a:pPr algn="just" eaLnBrk="1" hangingPunct="1"/>
            <a:r>
              <a:rPr lang="ru-RU" sz="1800" smtClean="0"/>
              <a:t>Формировать представления детей о последовательности событий в жизни города;</a:t>
            </a:r>
            <a:endParaRPr lang="ru-RU" sz="1800" i="1" smtClean="0"/>
          </a:p>
          <a:p>
            <a:pPr algn="just" eaLnBrk="1" hangingPunct="1"/>
            <a:r>
              <a:rPr lang="ru-RU" sz="1800" smtClean="0"/>
              <a:t>воспитывать чувство гордости и уважение к родному городу;</a:t>
            </a:r>
          </a:p>
          <a:p>
            <a:pPr algn="just" eaLnBrk="1" hangingPunct="1"/>
            <a:r>
              <a:rPr lang="ru-RU" sz="1800" smtClean="0"/>
              <a:t>обогащать совместный эмоциональный опыт семьи в процессе познавательно – исследовательской деятельности.</a:t>
            </a:r>
          </a:p>
          <a:p>
            <a:pPr algn="just" eaLnBrk="1" hangingPunct="1">
              <a:buFontTx/>
              <a:buNone/>
            </a:pPr>
            <a:endParaRPr lang="ru-RU" sz="1800" b="1" i="1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Гипотеза:</a:t>
            </a:r>
            <a:r>
              <a:rPr lang="ru-RU" sz="2000" i="1" smtClean="0"/>
              <a:t>.</a:t>
            </a:r>
            <a:endParaRPr lang="ru-RU" sz="20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000" smtClean="0"/>
              <a:t> Памятники и достопримечательности города рассказывают о его возникновении и развитии  Первоуральска, связывают прошлое и настоящее.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39750"/>
            <a:ext cx="6172200" cy="7627938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000" dirty="0" smtClean="0"/>
              <a:t>    </a:t>
            </a:r>
          </a:p>
          <a:p>
            <a:pPr algn="just" eaLnBrk="1" hangingPunct="1">
              <a:buFontTx/>
              <a:buNone/>
              <a:defRPr/>
            </a:pPr>
            <a:endParaRPr lang="ru-RU" sz="2000" dirty="0" smtClean="0"/>
          </a:p>
          <a:p>
            <a:pPr algn="just" eaLnBrk="1" hangingPunct="1">
              <a:buFontTx/>
              <a:buNone/>
              <a:defRPr/>
            </a:pPr>
            <a:endParaRPr lang="ru-RU" sz="2000" dirty="0" smtClean="0"/>
          </a:p>
          <a:p>
            <a:pPr algn="just" eaLnBrk="1" hangingPunct="1">
              <a:buFontTx/>
              <a:buNone/>
              <a:defRPr/>
            </a:pPr>
            <a:r>
              <a:rPr lang="ru-RU" sz="2000" dirty="0" smtClean="0"/>
              <a:t>    </a:t>
            </a:r>
            <a:endParaRPr lang="ru-RU" sz="2400" dirty="0" smtClean="0"/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    Путешествуя  по  городу   вместе со мной  вы познакомитесь с  памятниками,  достопримечательностями и другими интересными местами города Первоуральска и   его историей.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   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pPr eaLnBrk="1" hangingPunct="1"/>
            <a:r>
              <a:rPr lang="ru-RU" sz="2000" b="1" smtClean="0"/>
              <a:t>На въезде в город</a:t>
            </a:r>
            <a:r>
              <a:rPr lang="ru-RU" sz="2000" smtClean="0"/>
              <a:t> </a:t>
            </a:r>
            <a:r>
              <a:rPr lang="ru-RU" sz="2000" b="1" smtClean="0"/>
              <a:t>Первоуральск  стоит памятник, обозначающий границу между Европой и Азией</a:t>
            </a:r>
            <a:endParaRPr lang="ru-RU" sz="2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258888"/>
            <a:ext cx="6172200" cy="7885112"/>
          </a:xfrm>
        </p:spPr>
        <p:txBody>
          <a:bodyPr/>
          <a:lstStyle/>
          <a:p>
            <a:pPr marL="182563" indent="-90488" algn="just" eaLnBrk="1" hangingPunct="1">
              <a:buFontTx/>
              <a:buNone/>
            </a:pPr>
            <a:r>
              <a:rPr lang="ru-RU" sz="1800" smtClean="0"/>
              <a:t>Город назвали  Первоуральском в честь первого памятника, обозначавшего границу между Европой и Азией. А так же, потому что это был первый город при въезде в Европу из Азии.  После ремонта памятный знак был перенесен  к новой дороге, а на его месте открыли новый памятник  - колонну "Европа-Азия". ". 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3076" name="Picture 2" descr="C:\Users\Степаха\Desktop\евро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779912"/>
            <a:ext cx="266429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Рисунок 5" descr="Ази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3851275"/>
            <a:ext cx="2600325" cy="3683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6613" y="7559675"/>
            <a:ext cx="5661025" cy="133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Сюда приезжают в день свадьбы молодожены, чтобы положить цветы и сфотографироваться на память о самом счастливом дне в своей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По памятным местам  города можно проследить не только историю города Первоуральска, но историю всей нашей страны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Великий подвиг совершили  </a:t>
            </a:r>
            <a:r>
              <a:rPr lang="ru-RU" sz="2000" dirty="0" err="1" smtClean="0"/>
              <a:t>первоуральцы</a:t>
            </a:r>
            <a:r>
              <a:rPr lang="ru-RU" sz="2000" dirty="0" smtClean="0"/>
              <a:t> в годы Великой Отечественной войны.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    Тысячи Первоуральцев ушли на фронт защищать родину, а кто остался  работали  на заводах,   производили трубы для артиллерийских стволов,  корпуса снарядных гильз, взрывные смеси для снарядов и зажигалок.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/>
              <a:t>В память о подвигах  первоуральцев   в годы Великой Отечественной  войны в городе установлены памятники:</a:t>
            </a: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1619250"/>
            <a:ext cx="2736850" cy="5257800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В парке культуры и отдыха сооружен </a:t>
            </a:r>
            <a:r>
              <a:rPr lang="ru-RU" sz="2000" b="1" smtClean="0">
                <a:solidFill>
                  <a:schemeClr val="tx1"/>
                </a:solidFill>
              </a:rPr>
              <a:t>Монумент ГЕРОЯМ ФРОНТА И ТЫЛА </a:t>
            </a:r>
            <a:r>
              <a:rPr lang="ru-RU" sz="2000" smtClean="0">
                <a:solidFill>
                  <a:schemeClr val="tx1"/>
                </a:solidFill>
              </a:rPr>
              <a:t>на средства жителей города Первоуральска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Воин и рабочий! Так они шли  рядом  в годы Великой Отечественной</a:t>
            </a:r>
            <a:br>
              <a:rPr lang="ru-RU" sz="2000" smtClean="0">
                <a:solidFill>
                  <a:schemeClr val="tx1"/>
                </a:solidFill>
              </a:rPr>
            </a:br>
            <a:endParaRPr lang="ru-RU" sz="2000" smtClean="0"/>
          </a:p>
        </p:txBody>
      </p:sp>
      <p:pic>
        <p:nvPicPr>
          <p:cNvPr id="8195" name="Рисунок 4" descr="IMG_0914.JPG"/>
          <p:cNvPicPr>
            <a:picLocks noChangeAspect="1"/>
          </p:cNvPicPr>
          <p:nvPr/>
        </p:nvPicPr>
        <p:blipFill>
          <a:blip r:embed="rId3" cstate="print"/>
          <a:srcRect l="13207"/>
          <a:stretch>
            <a:fillRect/>
          </a:stretch>
        </p:blipFill>
        <p:spPr bwMode="auto">
          <a:xfrm>
            <a:off x="3284538" y="539750"/>
            <a:ext cx="3313112" cy="665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49500" y="4716463"/>
            <a:ext cx="3959225" cy="417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973262"/>
          </a:xfrm>
        </p:spPr>
        <p:txBody>
          <a:bodyPr/>
          <a:lstStyle/>
          <a:p>
            <a:pPr eaLnBrk="1" hangingPunct="1"/>
            <a:r>
              <a:rPr lang="ru-RU" sz="2000" b="1" smtClean="0"/>
              <a:t>Мемориал войнам погибшим в ВОВ </a:t>
            </a:r>
            <a:br>
              <a:rPr lang="ru-RU" sz="2000" b="1" smtClean="0"/>
            </a:br>
            <a:r>
              <a:rPr lang="ru-RU" sz="2000" smtClean="0"/>
              <a:t>на окраине города Первоуральска.</a:t>
            </a:r>
            <a:br>
              <a:rPr lang="ru-RU" sz="2000" smtClean="0"/>
            </a:br>
            <a:r>
              <a:rPr lang="ru-RU" sz="2000" smtClean="0"/>
              <a:t>В  мемориал входит стела, </a:t>
            </a:r>
            <a:br>
              <a:rPr lang="ru-RU" sz="2000" smtClean="0"/>
            </a:br>
            <a:r>
              <a:rPr lang="ru-RU" sz="2000" smtClean="0"/>
              <a:t>  солдатская каска и лавровая ветвь, танк Т-34, на  плитах высечены имена первоуральцев - Героев Советского Союза и полных кавалеров ордена Славы..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411413"/>
            <a:ext cx="6172200" cy="5756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Рисунок 4" descr="IMG_09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339975"/>
            <a:ext cx="37242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IMG_09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438" y="5795963"/>
            <a:ext cx="4956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3" descr="IMG_09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395288"/>
            <a:ext cx="4148138" cy="597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IMG_09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2916238"/>
            <a:ext cx="5661025" cy="38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396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Оформление по умолчанию</vt:lpstr>
      <vt:lpstr>МКДОУ «Детский сад № 3 комбинированного вида»</vt:lpstr>
      <vt:lpstr>Цель: расширение представлений о родном городе его истории</vt:lpstr>
      <vt:lpstr>   </vt:lpstr>
      <vt:lpstr>На въезде в город Первоуральск  стоит памятник, обозначающий границу между Европой и Азией</vt:lpstr>
      <vt:lpstr>По памятным местам  города можно проследить не только историю города Первоуральска, но историю всей нашей страны</vt:lpstr>
      <vt:lpstr>В парке культуры и отдыха сооружен Монумент ГЕРОЯМ ФРОНТА И ТЫЛА на средства жителей города Первоуральска Воин и рабочий! Так они шли  рядом  в годы Великой Отечественной </vt:lpstr>
      <vt:lpstr>Мемориал войнам погибшим в ВОВ  на окраине города Первоуральска. В  мемориал входит стела,    солдатская каска и лавровая ветвь, танк Т-34, на  плитах высечены имена первоуральцев - Героев Советского Союза и полных кавалеров ордена Славы.. </vt:lpstr>
      <vt:lpstr>Слайд 8</vt:lpstr>
      <vt:lpstr>Слайд 9</vt:lpstr>
      <vt:lpstr>   Рабочие Новотрубного завода  имеют     мемориал героям ковавшим победу в тылу и на фронте  У обелиска горит вечный огонь. Рядом с памятником в капсуле хранится земля, привезенная из городов-героев нашей страны.       </vt:lpstr>
      <vt:lpstr>В поселке Хромпик по инициативе учеников 12 школы и рабочих  завода «Русский хром». установлены памятник Герою Советского Союза генерал-лейтенанту Дмитрию Карбышеву, который попав в плен к немцам не согласился на них работать,  был облит  холодной водой и заморожен. Каждый год к символу стойкости и победы над собой приходят школьники, рабочие.</vt:lpstr>
      <vt:lpstr>Там же  в посёлке Хромпик  находится памятник Юлиусу Фучику –  герою антифашисту,  чехословацкому журналисту, казненном фашистами.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Люсенька</dc:creator>
  <cp:lastModifiedBy>Степаха</cp:lastModifiedBy>
  <cp:revision>60</cp:revision>
  <dcterms:created xsi:type="dcterms:W3CDTF">2009-09-06T13:49:53Z</dcterms:created>
  <dcterms:modified xsi:type="dcterms:W3CDTF">2014-01-16T08:24:56Z</dcterms:modified>
</cp:coreProperties>
</file>