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4" r:id="rId2"/>
    <p:sldId id="258" r:id="rId3"/>
    <p:sldId id="265" r:id="rId4"/>
    <p:sldId id="260" r:id="rId5"/>
    <p:sldId id="259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6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88AA8-3106-4909-A3FA-032B5749C5B1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32859-8895-46C1-B5B8-AE6852CF2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Презентация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95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ПДД </a:t>
            </a:r>
            <a:r>
              <a:rPr lang="ru-RU" sz="9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        </a:t>
            </a:r>
          </a:p>
          <a:p>
            <a:pPr>
              <a:buNone/>
            </a:pPr>
            <a:r>
              <a:rPr lang="ru-RU" sz="9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малышей</a:t>
            </a:r>
            <a:endParaRPr lang="ru-RU" sz="9500" dirty="0" smtClean="0"/>
          </a:p>
          <a:p>
            <a:pPr>
              <a:buNone/>
            </a:pPr>
            <a:r>
              <a:rPr lang="ru-RU" sz="4000" dirty="0" smtClean="0">
                <a:latin typeface="Century" pitchFamily="18" charset="0"/>
              </a:rPr>
              <a:t>                                   Выполнила:</a:t>
            </a:r>
          </a:p>
          <a:p>
            <a:pPr>
              <a:buNone/>
            </a:pPr>
            <a:r>
              <a:rPr lang="ru-RU" sz="4000" dirty="0" smtClean="0">
                <a:latin typeface="Century" pitchFamily="18" charset="0"/>
              </a:rPr>
              <a:t>            воспитатель МДОУ № 22      </a:t>
            </a:r>
          </a:p>
          <a:p>
            <a:pPr>
              <a:buNone/>
            </a:pPr>
            <a:r>
              <a:rPr lang="ru-RU" sz="4000" dirty="0" smtClean="0">
                <a:latin typeface="Century" pitchFamily="18" charset="0"/>
              </a:rPr>
              <a:t>                              </a:t>
            </a:r>
            <a:r>
              <a:rPr lang="ru-RU" sz="4000" dirty="0" err="1" smtClean="0">
                <a:latin typeface="Century" pitchFamily="18" charset="0"/>
              </a:rPr>
              <a:t>Хохлунова</a:t>
            </a:r>
            <a:r>
              <a:rPr lang="ru-RU" sz="4000" dirty="0" smtClean="0">
                <a:latin typeface="Century" pitchFamily="18" charset="0"/>
              </a:rPr>
              <a:t> Т.В</a:t>
            </a:r>
            <a:endParaRPr lang="ru-RU" sz="4000" dirty="0">
              <a:latin typeface="Century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4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светофор</a:t>
            </a:r>
            <a:b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Только вышел я во двор –</a:t>
            </a:r>
          </a:p>
          <a:p>
            <a:pPr algn="ctr"/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И увидел светофор.</a:t>
            </a:r>
          </a:p>
          <a:p>
            <a:pPr algn="ctr"/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Загорелся красный свет –</a:t>
            </a:r>
          </a:p>
          <a:p>
            <a:pPr algn="ctr"/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Нам вперед дороги нет.</a:t>
            </a:r>
          </a:p>
          <a:p>
            <a:pPr algn="ctr"/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Я стою и жду, когда же </a:t>
            </a:r>
          </a:p>
          <a:p>
            <a:pPr algn="ctr"/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Можно мне идти, но даже</a:t>
            </a:r>
          </a:p>
          <a:p>
            <a:pPr algn="ctr"/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Жёлтый свет, на удивленье</a:t>
            </a:r>
          </a:p>
          <a:p>
            <a:pPr algn="ctr"/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Не дает нам разрешенья.</a:t>
            </a:r>
          </a:p>
          <a:p>
            <a:pPr algn="ctr"/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Говорит мне: - стой и жди!</a:t>
            </a:r>
          </a:p>
          <a:p>
            <a:pPr algn="ctr"/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На зеленый свет – иди!</a:t>
            </a:r>
          </a:p>
          <a:p>
            <a:pPr algn="ctr"/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Свет зелёный ярко светит-</a:t>
            </a:r>
          </a:p>
          <a:p>
            <a:pPr algn="ctr"/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Проходите смело, дети</a:t>
            </a: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170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ииии\Мои документы\Мои сканированные изображения\2014-01 (янв)\сканирование0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95536" y="260648"/>
            <a:ext cx="8280920" cy="59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Пешеходный переход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latin typeface="Impact" pitchFamily="34" charset="0"/>
              </a:rPr>
              <a:t>Если видишь, что немного</a:t>
            </a:r>
          </a:p>
          <a:p>
            <a:r>
              <a:rPr lang="ru-RU" sz="2400" dirty="0" smtClean="0">
                <a:latin typeface="Impact" pitchFamily="34" charset="0"/>
              </a:rPr>
              <a:t>Разрисована дорога</a:t>
            </a:r>
          </a:p>
          <a:p>
            <a:r>
              <a:rPr lang="ru-RU" sz="2400" dirty="0" smtClean="0">
                <a:latin typeface="Impact" pitchFamily="34" charset="0"/>
              </a:rPr>
              <a:t>Полосами в белый цвет,</a:t>
            </a:r>
          </a:p>
          <a:p>
            <a:r>
              <a:rPr lang="ru-RU" sz="2400" dirty="0" smtClean="0">
                <a:latin typeface="Impact" pitchFamily="34" charset="0"/>
              </a:rPr>
              <a:t>Словно крашеный паркет,</a:t>
            </a:r>
          </a:p>
          <a:p>
            <a:r>
              <a:rPr lang="ru-RU" sz="2400" dirty="0" smtClean="0">
                <a:latin typeface="Impact" pitchFamily="34" charset="0"/>
              </a:rPr>
              <a:t>Значит, нас всегда здесь ждет</a:t>
            </a:r>
          </a:p>
          <a:p>
            <a:r>
              <a:rPr lang="ru-RU" sz="2400" dirty="0" smtClean="0">
                <a:latin typeface="Impact" pitchFamily="34" charset="0"/>
              </a:rPr>
              <a:t>Пешеходный переход.</a:t>
            </a:r>
          </a:p>
          <a:p>
            <a:r>
              <a:rPr lang="ru-RU" sz="2400" dirty="0" smtClean="0">
                <a:latin typeface="Impact" pitchFamily="34" charset="0"/>
              </a:rPr>
              <a:t>И теперь все дружно, вместе,</a:t>
            </a:r>
          </a:p>
          <a:p>
            <a:r>
              <a:rPr lang="ru-RU" sz="2400" dirty="0" smtClean="0">
                <a:latin typeface="Impact" pitchFamily="34" charset="0"/>
              </a:rPr>
              <a:t>Переходим в этом месте.</a:t>
            </a:r>
          </a:p>
          <a:p>
            <a:r>
              <a:rPr lang="ru-RU" sz="2400" dirty="0" smtClean="0">
                <a:latin typeface="Impact" pitchFamily="34" charset="0"/>
              </a:rPr>
              <a:t>Стой, машина, подожди,</a:t>
            </a:r>
          </a:p>
          <a:p>
            <a:r>
              <a:rPr lang="ru-RU" sz="2400" dirty="0" smtClean="0">
                <a:latin typeface="Impact" pitchFamily="34" charset="0"/>
              </a:rPr>
              <a:t>Пешеходов пропусти!</a:t>
            </a:r>
            <a:endParaRPr lang="ru-RU" sz="2400" dirty="0">
              <a:latin typeface="Impact" pitchFamily="34" charset="0"/>
            </a:endParaRPr>
          </a:p>
        </p:txBody>
      </p:sp>
    </p:spTree>
  </p:cSld>
  <p:clrMapOvr>
    <a:masterClrMapping/>
  </p:clrMapOvr>
  <p:transition advTm="7313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ииии\Мои документы\Мои сканированные изображения\2014-01 (янв)\сканирование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92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Дорога без разметки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Я в деревню этим летом</a:t>
            </a:r>
          </a:p>
          <a:p>
            <a:r>
              <a:rPr lang="ru-RU" sz="2000" dirty="0" smtClean="0">
                <a:latin typeface="Comic Sans MS" pitchFamily="66" charset="0"/>
              </a:rPr>
              <a:t>Ездил на машине с дедом.</a:t>
            </a:r>
          </a:p>
          <a:p>
            <a:r>
              <a:rPr lang="ru-RU" sz="2000" dirty="0" smtClean="0">
                <a:latin typeface="Comic Sans MS" pitchFamily="66" charset="0"/>
              </a:rPr>
              <a:t>На дороге здесь порой</a:t>
            </a:r>
          </a:p>
          <a:p>
            <a:r>
              <a:rPr lang="ru-RU" sz="2000" dirty="0" smtClean="0">
                <a:latin typeface="Comic Sans MS" pitchFamily="66" charset="0"/>
              </a:rPr>
              <a:t>Нет разметки никакой.</a:t>
            </a:r>
          </a:p>
          <a:p>
            <a:r>
              <a:rPr lang="ru-RU" sz="2000" dirty="0" smtClean="0">
                <a:latin typeface="Comic Sans MS" pitchFamily="66" charset="0"/>
              </a:rPr>
              <a:t>Ну и как тогда нам быть?</a:t>
            </a:r>
          </a:p>
          <a:p>
            <a:r>
              <a:rPr lang="ru-RU" sz="2000" dirty="0" smtClean="0">
                <a:latin typeface="Comic Sans MS" pitchFamily="66" charset="0"/>
              </a:rPr>
              <a:t>Как её переходить?</a:t>
            </a:r>
          </a:p>
          <a:p>
            <a:r>
              <a:rPr lang="ru-RU" sz="2000" dirty="0" smtClean="0">
                <a:latin typeface="Comic Sans MS" pitchFamily="66" charset="0"/>
              </a:rPr>
              <a:t>Если нет машин, то можно, </a:t>
            </a:r>
          </a:p>
          <a:p>
            <a:r>
              <a:rPr lang="ru-RU" sz="2000" dirty="0" smtClean="0">
                <a:latin typeface="Comic Sans MS" pitchFamily="66" charset="0"/>
              </a:rPr>
              <a:t>Только очень осторожно:</a:t>
            </a:r>
          </a:p>
          <a:p>
            <a:r>
              <a:rPr lang="ru-RU" sz="2000" dirty="0" smtClean="0">
                <a:latin typeface="Comic Sans MS" pitchFamily="66" charset="0"/>
              </a:rPr>
              <a:t>Влево – вправо посмотреть,</a:t>
            </a:r>
          </a:p>
          <a:p>
            <a:r>
              <a:rPr lang="ru-RU" sz="2000" dirty="0" smtClean="0">
                <a:latin typeface="Comic Sans MS" pitchFamily="66" charset="0"/>
              </a:rPr>
              <a:t>Не бежать и не лететь!</a:t>
            </a:r>
          </a:p>
          <a:p>
            <a:r>
              <a:rPr lang="ru-RU" sz="2000" dirty="0" smtClean="0">
                <a:latin typeface="Comic Sans MS" pitchFamily="66" charset="0"/>
              </a:rPr>
              <a:t>И без лишней суеты</a:t>
            </a:r>
          </a:p>
          <a:p>
            <a:r>
              <a:rPr lang="ru-RU" sz="2000" dirty="0" smtClean="0">
                <a:latin typeface="Comic Sans MS" pitchFamily="66" charset="0"/>
              </a:rPr>
              <a:t>Перейдешь дорогу ты!</a:t>
            </a:r>
            <a:endParaRPr lang="ru-RU" sz="2000" dirty="0">
              <a:latin typeface="Comic Sans MS" pitchFamily="66" charset="0"/>
            </a:endParaRPr>
          </a:p>
        </p:txBody>
      </p:sp>
    </p:spTree>
  </p:cSld>
  <p:clrMapOvr>
    <a:masterClrMapping/>
  </p:clrMapOvr>
  <p:transition advTm="13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ииии\Мои документы\Мои сканированные изображения\2014-01 (янв)\сканирование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11490"/>
            <a:ext cx="9144000" cy="6846510"/>
          </a:xfrm>
          <a:prstGeom prst="rect">
            <a:avLst/>
          </a:prstGeom>
          <a:noFill/>
        </p:spPr>
      </p:pic>
    </p:spTree>
  </p:cSld>
  <p:clrMapOvr>
    <a:masterClrMapping/>
  </p:clrMapOvr>
  <p:transition advTm="165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05151"/>
            <a:ext cx="8363272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2967334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Конец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8|0.6|0.7|0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194</Words>
  <Application>Microsoft Office PowerPoint</Application>
  <PresentationFormat>Экран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</vt:lpstr>
      <vt:lpstr>светофор  </vt:lpstr>
      <vt:lpstr>Слайд 3</vt:lpstr>
      <vt:lpstr>Пешеходный переход</vt:lpstr>
      <vt:lpstr>Слайд 5</vt:lpstr>
      <vt:lpstr>Дорога без разметки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иииии</cp:lastModifiedBy>
  <cp:revision>10</cp:revision>
  <dcterms:modified xsi:type="dcterms:W3CDTF">2014-01-15T17:56:28Z</dcterms:modified>
</cp:coreProperties>
</file>