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5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A3E0-5023-46C3-9A42-2279CC368774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6E61-B7B1-4A83-B772-A89985142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2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A3E0-5023-46C3-9A42-2279CC368774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6E61-B7B1-4A83-B772-A89985142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74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A3E0-5023-46C3-9A42-2279CC368774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6E61-B7B1-4A83-B772-A89985142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39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A3E0-5023-46C3-9A42-2279CC368774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6E61-B7B1-4A83-B772-A89985142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03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A3E0-5023-46C3-9A42-2279CC368774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6E61-B7B1-4A83-B772-A89985142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03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A3E0-5023-46C3-9A42-2279CC368774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6E61-B7B1-4A83-B772-A89985142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A3E0-5023-46C3-9A42-2279CC368774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6E61-B7B1-4A83-B772-A89985142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63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A3E0-5023-46C3-9A42-2279CC368774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6E61-B7B1-4A83-B772-A89985142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4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A3E0-5023-46C3-9A42-2279CC368774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6E61-B7B1-4A83-B772-A89985142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8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A3E0-5023-46C3-9A42-2279CC368774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6E61-B7B1-4A83-B772-A89985142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66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8A3E0-5023-46C3-9A42-2279CC368774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E6E61-B7B1-4A83-B772-A89985142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4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8A3E0-5023-46C3-9A42-2279CC368774}" type="datetimeFigureOut">
              <a:rPr lang="ru-RU" smtClean="0"/>
              <a:t>13.07.2015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E6E61-B7B1-4A83-B772-A89985142B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55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emplatos.ru/wp-content/uploads/2013/06/slaid3prew-e13725832185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9300" y="368300"/>
            <a:ext cx="5092698" cy="3302001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+mn-lt"/>
              </a:rPr>
              <a:t>МДОУ «Детский сад № 68»</a:t>
            </a:r>
            <a:br>
              <a:rPr lang="ru-RU" sz="2400" b="1" dirty="0" smtClean="0">
                <a:solidFill>
                  <a:srgbClr val="FFFF00"/>
                </a:solidFill>
                <a:latin typeface="+mn-lt"/>
              </a:rPr>
            </a:b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4400" b="1" dirty="0" smtClean="0">
                <a:solidFill>
                  <a:srgbClr val="FFC000"/>
                </a:solidFill>
                <a:latin typeface="+mn-lt"/>
              </a:rPr>
              <a:t>Занятие с использованием ИКТ</a:t>
            </a:r>
            <a:br>
              <a:rPr lang="ru-RU" sz="4400" b="1" dirty="0" smtClean="0">
                <a:solidFill>
                  <a:srgbClr val="FFC000"/>
                </a:solidFill>
                <a:latin typeface="+mn-lt"/>
              </a:rPr>
            </a:br>
            <a:r>
              <a:rPr lang="ru-RU" sz="4400" b="1" dirty="0" smtClean="0">
                <a:solidFill>
                  <a:srgbClr val="FFC000"/>
                </a:solidFill>
                <a:latin typeface="+mn-lt"/>
              </a:rPr>
              <a:t>«Домашние животные»</a:t>
            </a:r>
            <a:br>
              <a:rPr lang="ru-RU" sz="4400" b="1" dirty="0" smtClean="0">
                <a:solidFill>
                  <a:srgbClr val="FFC000"/>
                </a:solidFill>
                <a:latin typeface="+mn-lt"/>
              </a:rPr>
            </a:br>
            <a:r>
              <a:rPr lang="ru-RU" sz="2700" b="1" dirty="0" smtClean="0">
                <a:solidFill>
                  <a:srgbClr val="C00000"/>
                </a:solidFill>
                <a:latin typeface="+mn-lt"/>
              </a:rPr>
              <a:t>для детей 2 младшей группы</a:t>
            </a:r>
            <a:endParaRPr lang="ru-RU" sz="27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53300" y="4000500"/>
            <a:ext cx="4559300" cy="25273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Подготовила и провела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Воспитатель</a:t>
            </a:r>
          </a:p>
          <a:p>
            <a:r>
              <a:rPr lang="ru-RU" b="1" dirty="0" err="1" smtClean="0">
                <a:solidFill>
                  <a:srgbClr val="FFFF00"/>
                </a:solidFill>
              </a:rPr>
              <a:t>Ежикова</a:t>
            </a:r>
            <a:r>
              <a:rPr lang="ru-RU" b="1" dirty="0" smtClean="0">
                <a:solidFill>
                  <a:srgbClr val="FFFF00"/>
                </a:solidFill>
              </a:rPr>
              <a:t> Н.Б.</a:t>
            </a:r>
          </a:p>
          <a:p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Саранск - 2015</a:t>
            </a:r>
          </a:p>
        </p:txBody>
      </p:sp>
    </p:spTree>
    <p:extLst>
      <p:ext uri="{BB962C8B-B14F-4D97-AF65-F5344CB8AC3E}">
        <p14:creationId xmlns:p14="http://schemas.microsoft.com/office/powerpoint/2010/main" val="284386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ropowerpoint.ru/wp-content/uploads/2013/03/RadugaPrintMin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774700"/>
            <a:ext cx="10515600" cy="3733800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+mn-lt"/>
              </a:rPr>
              <a:t>Спасибо</a:t>
            </a:r>
            <a:br>
              <a:rPr lang="ru-RU" sz="8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8000" b="1" dirty="0" smtClean="0">
                <a:solidFill>
                  <a:srgbClr val="FF0000"/>
                </a:solidFill>
                <a:latin typeface="+mn-lt"/>
              </a:rPr>
              <a:t>за внимание!</a:t>
            </a:r>
            <a:endParaRPr lang="ru-RU" sz="8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986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Kcy;&amp;acy;&amp;rcy;&amp;tcy;&amp;icy;&amp;ncy;&amp;kcy;&amp;icy; &amp;pcy;&amp;ocy; &amp;zcy;&amp;acy;&amp;pcy;&amp;rcy;&amp;ocy;&amp;scy;&amp;ucy; &amp;fcy;&amp;ocy;&amp;ncy;&amp;ycy; &amp;dcy;&amp;lcy;&amp;yacy; &amp;pcy;&amp;rcy;&amp;iecy;&amp;zcy;&amp;iecy;&amp;ncy;&amp;tcy;&amp;acy;&amp;tscy;&amp;icy;&amp;jcy; &amp;pcy;&amp;ocy; &amp;bcy;&amp;icy;&amp;ocy;&amp;lcy;&amp;ocy;&amp;gcy;&amp;icy;&amp;i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9800" y="365125"/>
            <a:ext cx="7112000" cy="113347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+mn-lt"/>
              </a:rPr>
              <a:t>Программное содержание: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7001"/>
            <a:ext cx="10515600" cy="380999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Учить выделять и называть характерные признаки домашних животных (внешний вид) </a:t>
            </a:r>
          </a:p>
          <a:p>
            <a:r>
              <a:rPr lang="ru-RU" b="1" dirty="0">
                <a:solidFill>
                  <a:srgbClr val="002060"/>
                </a:solidFill>
              </a:rPr>
              <a:t>Познакомить с детёнышами домашних животных (жеребенок, козленок, поросенок, теленок, ягненок, щенок, котенок. </a:t>
            </a:r>
          </a:p>
          <a:p>
            <a:r>
              <a:rPr lang="ru-RU" b="1" dirty="0">
                <a:solidFill>
                  <a:srgbClr val="002060"/>
                </a:solidFill>
              </a:rPr>
              <a:t>Познакомить с условиями содержания, питания и ухода за домашними условиями. </a:t>
            </a:r>
          </a:p>
          <a:p>
            <a:r>
              <a:rPr lang="ru-RU" b="1" dirty="0">
                <a:solidFill>
                  <a:srgbClr val="002060"/>
                </a:solidFill>
              </a:rPr>
              <a:t>Обогатить знания детей о пользе домашних животных для человека. </a:t>
            </a:r>
          </a:p>
          <a:p>
            <a:r>
              <a:rPr lang="ru-RU" b="1" dirty="0">
                <a:solidFill>
                  <a:srgbClr val="002060"/>
                </a:solidFill>
              </a:rPr>
              <a:t>Воспитывать заботу и любовь к животным. </a:t>
            </a:r>
          </a:p>
          <a:p>
            <a:r>
              <a:rPr lang="ru-RU" b="1" dirty="0">
                <a:solidFill>
                  <a:srgbClr val="002060"/>
                </a:solidFill>
              </a:rPr>
              <a:t>Активизировать и обогащать словарь детей по данной теме.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08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Kcy;&amp;acy;&amp;rcy;&amp;tcy;&amp;icy;&amp;ncy;&amp;kcy;&amp;icy; &amp;pcy;&amp;ocy; &amp;zcy;&amp;acy;&amp;pcy;&amp;rcy;&amp;ocy;&amp;scy;&amp;ucy; &amp;fcy;&amp;ocy;&amp;ncy;&amp;ycy; &amp;dcy;&amp;lcy;&amp;yacy; &amp;pcy;&amp;rcy;&amp;iecy;&amp;zcy;&amp;iecy;&amp;ncy;&amp;tcy;&amp;acy;&amp;tscy;&amp;icy;&amp;jcy; &amp;pcy;&amp;ocy; &amp;bcy;&amp;icy;&amp;ocy;&amp;lcy;&amp;ocy;&amp;gcy;&amp;icy;&amp;i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365125"/>
            <a:ext cx="87630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                           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Интеграция </a:t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>           образовательных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областей: 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2055813"/>
            <a:ext cx="9906000" cy="412115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«Социально-коммуникативное развитие»,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>
                <a:solidFill>
                  <a:srgbClr val="002060"/>
                </a:solidFill>
              </a:rPr>
              <a:t>Познавательное развитие»,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>
                <a:solidFill>
                  <a:srgbClr val="002060"/>
                </a:solidFill>
              </a:rPr>
              <a:t>Речевое развитие»,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>
                <a:solidFill>
                  <a:srgbClr val="002060"/>
                </a:solidFill>
              </a:rPr>
              <a:t>Физическое развитие».</a:t>
            </a:r>
          </a:p>
          <a:p>
            <a:pPr marL="0" indent="0">
              <a:buNone/>
            </a:pP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6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&amp;Kcy;&amp;acy;&amp;rcy;&amp;tcy;&amp;icy;&amp;ncy;&amp;kcy;&amp;icy; &amp;pcy;&amp;ocy; &amp;zcy;&amp;acy;&amp;pcy;&amp;rcy;&amp;ocy;&amp;scy;&amp;ucy; &amp;fcy;&amp;ocy;&amp;ncy;&amp;ycy; &amp;dcy;&amp;lcy;&amp;yacy; &amp;pcy;&amp;rcy;&amp;iecy;&amp;zcy;&amp;iecy;&amp;ncy;&amp;tcy;&amp;acy;&amp;tscy;&amp;icy;&amp;jcy; &amp;pcy;&amp;ocy; &amp;bcy;&amp;icy;&amp;ocy;&amp;lcy;&amp;ocy;&amp;gcy;&amp;icy;&amp;i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3500" y="457200"/>
            <a:ext cx="5676900" cy="111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+mn-lt"/>
              </a:rPr>
              <a:t>Методические приемы: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/>
            </a:r>
            <a:br>
              <a:rPr lang="ru-RU" dirty="0">
                <a:solidFill>
                  <a:srgbClr val="FF0000"/>
                </a:solidFill>
                <a:latin typeface="+mn-lt"/>
              </a:rPr>
            </a:b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9800" y="1447800"/>
            <a:ext cx="9144000" cy="4729163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</a:rPr>
              <a:t>беседа о домашних животных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объяснения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вопросы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физкультминутка </a:t>
            </a:r>
            <a:r>
              <a:rPr lang="ru-RU" sz="3600" b="1" dirty="0">
                <a:solidFill>
                  <a:srgbClr val="002060"/>
                </a:solidFill>
              </a:rPr>
              <a:t>«Лошадки»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д</a:t>
            </a:r>
            <a:r>
              <a:rPr lang="ru-RU" sz="3600" b="1" dirty="0" smtClean="0">
                <a:solidFill>
                  <a:srgbClr val="002060"/>
                </a:solidFill>
              </a:rPr>
              <a:t>идактическая </a:t>
            </a:r>
            <a:r>
              <a:rPr lang="ru-RU" sz="3600" b="1" dirty="0">
                <a:solidFill>
                  <a:srgbClr val="002060"/>
                </a:solidFill>
              </a:rPr>
              <a:t>игра «Найди кому принадлежит хвост»</a:t>
            </a:r>
          </a:p>
          <a:p>
            <a:pPr marL="0" indent="0">
              <a:buNone/>
            </a:pPr>
            <a:endParaRPr lang="ru-RU" sz="36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26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ropowerpoint.ru/wp-content/uploads/2013/03/RadugaPrintMin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256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Домашние животные  </a:t>
            </a:r>
            <a:br>
              <a:rPr lang="ru-RU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0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7" r="3047"/>
          <a:stretch>
            <a:fillRect/>
          </a:stretch>
        </p:blipFill>
        <p:spPr>
          <a:xfrm>
            <a:off x="5183188" y="317500"/>
            <a:ext cx="6678612" cy="53340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3700" y="1524000"/>
            <a:ext cx="4378325" cy="30607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Разводят люди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 строят для них жилища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 кормят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Люди заботятся об их потомстве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7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ropowerpoint.ru/wp-content/uploads/2013/03/RadugaPrintMin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42900" y="88900"/>
            <a:ext cx="4429125" cy="15875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+mn-lt"/>
              </a:rPr>
              <a:t>Рассмотреть картинки. Назвать животных   и   их   детёнышей.</a:t>
            </a: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8" r="2508"/>
          <a:stretch>
            <a:fillRect/>
          </a:stretch>
        </p:blipFill>
        <p:spPr>
          <a:xfrm>
            <a:off x="5183188" y="457201"/>
            <a:ext cx="6602412" cy="5245100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44500" y="1676401"/>
            <a:ext cx="4470400" cy="35687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Picture 2" descr="PU phenomenons: рисунки домашних животныхи их детенышей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403225" y="1623213"/>
            <a:ext cx="4637088" cy="3621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235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ropowerpoint.ru/wp-content/uploads/2013/03/RadugaPrintMin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1300" y="114300"/>
            <a:ext cx="4530725" cy="15621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+mn-lt"/>
              </a:rPr>
              <a:t>Рассмотреть картинки и рассказать:  «Кто где живет и чем питается?»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61" r="2561"/>
          <a:stretch>
            <a:fillRect/>
          </a:stretch>
        </p:blipFill>
        <p:spPr>
          <a:xfrm>
            <a:off x="5183188" y="495300"/>
            <a:ext cx="6538912" cy="51689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19100" y="1676400"/>
            <a:ext cx="4352925" cy="3581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2" descr="C:\Users\Оля\Pictures\50063_html_m64b4cc70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419100" y="1689069"/>
            <a:ext cx="4352925" cy="3568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847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ropowerpoint.ru/wp-content/uploads/2013/03/RadugaPrintMin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2100" y="241300"/>
            <a:ext cx="4838700" cy="13335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  <a:latin typeface="+mn-lt"/>
              </a:rPr>
              <a:t>Прослушать голоса домашних животных. Угадать и изобразить </a:t>
            </a:r>
            <a:r>
              <a:rPr lang="ru-RU" b="1" dirty="0" smtClean="0">
                <a:solidFill>
                  <a:srgbClr val="00B050"/>
                </a:solidFill>
                <a:latin typeface="+mn-lt"/>
              </a:rPr>
              <a:t>самим</a:t>
            </a:r>
            <a:endParaRPr lang="ru-RU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6" r="4266"/>
          <a:stretch>
            <a:fillRect/>
          </a:stretch>
        </p:blipFill>
        <p:spPr>
          <a:xfrm>
            <a:off x="5319713" y="457200"/>
            <a:ext cx="6427787" cy="5270500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92100" y="1714500"/>
            <a:ext cx="4583111" cy="35687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2" descr="Картинки домашних животных для детей - Использ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100" y="1714500"/>
            <a:ext cx="4749800" cy="356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818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ropowerpoint.ru/wp-content/uploads/2013/03/RadugaSlideMin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77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28900" y="365125"/>
            <a:ext cx="9232900" cy="60864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C:\Users\Оля\Pictures\330026694634_01-feb.-11-23.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8900" y="1"/>
            <a:ext cx="9563100" cy="6857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58078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177</Words>
  <Application>Microsoft Office PowerPoint</Application>
  <PresentationFormat>Произвольный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МДОУ «Детский сад № 68»   Занятие с использованием ИКТ «Домашние животные» для детей 2 младшей группы</vt:lpstr>
      <vt:lpstr>Программное содержание:</vt:lpstr>
      <vt:lpstr>                            Интеграция             образовательных областей: </vt:lpstr>
      <vt:lpstr>Методические приемы: </vt:lpstr>
      <vt:lpstr>Домашние животные   </vt:lpstr>
      <vt:lpstr>Рассмотреть картинки. Назвать животных   и   их   детёнышей.</vt:lpstr>
      <vt:lpstr>Рассмотреть картинки и рассказать:  «Кто где живет и чем питается?»</vt:lpstr>
      <vt:lpstr>Прослушать голоса домашних животных. Угадать и изобразить самим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Владимир Ежиков</cp:lastModifiedBy>
  <cp:revision>9</cp:revision>
  <dcterms:created xsi:type="dcterms:W3CDTF">2015-04-26T20:28:13Z</dcterms:created>
  <dcterms:modified xsi:type="dcterms:W3CDTF">2015-07-13T14:26:56Z</dcterms:modified>
</cp:coreProperties>
</file>