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C5700A"/>
    <a:srgbClr val="4A2B0E"/>
    <a:srgbClr val="1D120E"/>
    <a:srgbClr val="000306"/>
    <a:srgbClr val="FF6C99"/>
    <a:srgbClr val="526664"/>
    <a:srgbClr val="B5B5B3"/>
    <a:srgbClr val="00B9CD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13.07.2015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758202" y="3159252"/>
            <a:ext cx="5627595" cy="1062601"/>
          </a:xfrm>
        </p:spPr>
        <p:txBody>
          <a:bodyPr>
            <a:noAutofit/>
          </a:bodyPr>
          <a:lstStyle/>
          <a:p>
            <a:r>
              <a:rPr lang="ru-RU" sz="66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Сказочные истории</a:t>
            </a:r>
            <a:br>
              <a:rPr lang="ru-RU" sz="66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</a:br>
            <a: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Новогодние праздники  в детском саду №119 города Нижнего Новгорода</a:t>
            </a:r>
            <a:endParaRPr lang="ru-RU" sz="2000" b="1" spc="50" dirty="0">
              <a:ln w="0"/>
              <a:solidFill>
                <a:srgbClr val="005A7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Я – зловредная Яга, костяная нога!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Реактивная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метла меня быстро донесла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Я вас всех перепугаю, ух, какая же я злая!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9218" name="Picture 2" descr="C:\Users\Людмила Васильевна\Desktop\мои документы\ВСЕ ФОТО 119!\Новый год 2014\PIC_0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03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Мой брат – пират, и я – пират.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Стоим под парусами.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Я быть пиратом очень рад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тельняшке и с усами.</a:t>
            </a:r>
          </a:p>
        </p:txBody>
      </p:sp>
      <p:pic>
        <p:nvPicPr>
          <p:cNvPr id="10242" name="Picture 2" descr="C:\Users\Людмила Васильевна\Desktop\мои документы\ВСЕ ФОТО 119!\Новый год 2014\Новая папка\PIC_0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54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8" y="1637872"/>
            <a:ext cx="2965622" cy="2921771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Кто пришел?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Что принес?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Знаем мы, Дед Мороз,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Дед седой, с бородой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Он наш  гость дорогой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Он нам  елку зажжет,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 нами песни споет.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Людмила Васильевна\Desktop\мои документы\ВСЕ ФОТО 119!\Новый год 2014\PIC_06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698" y="951469"/>
            <a:ext cx="5943600" cy="55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13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2041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 нетерпеньем ждем мы праздник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Чтоб подарок получить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 приятнее гораздо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Самому его дарить!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Людмила Васильевна\Desktop\мои документы\ВСЕ ФОТО 119!\Новый год 2014\Новая папка\PIC_0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271" y="1680519"/>
            <a:ext cx="8266670" cy="47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52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9841" y="4857476"/>
            <a:ext cx="7908678" cy="1481539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spc="50" dirty="0" smtClean="0">
              <a:ln w="0"/>
              <a:solidFill>
                <a:srgbClr val="005A7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Праздник приближается-</a:t>
            </a:r>
          </a:p>
          <a:p>
            <a:pPr algn="ctr"/>
            <a:r>
              <a:rPr lang="ru-RU" b="1" spc="50" dirty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Ё</a:t>
            </a:r>
            <a:r>
              <a:rPr lang="ru-RU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лка наряжается.</a:t>
            </a:r>
          </a:p>
          <a:p>
            <a:pPr algn="ctr"/>
            <a:r>
              <a:rPr lang="ru-RU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Новый Год у ворот </a:t>
            </a:r>
          </a:p>
          <a:p>
            <a:pPr algn="ctr"/>
            <a:r>
              <a:rPr lang="ru-RU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Ребятишек елка ждет!</a:t>
            </a:r>
            <a:endParaRPr lang="ru-RU" dirty="0"/>
          </a:p>
        </p:txBody>
      </p:sp>
      <p:pic>
        <p:nvPicPr>
          <p:cNvPr id="1026" name="Picture 2" descr="C:\Users\Людмила Васильевна\Desktop\мои документы\ВСЕ ФОТО 119!\Новый год 2014\Новая папка\PIC_06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75" y="670962"/>
            <a:ext cx="7882044" cy="44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270" y="963827"/>
            <a:ext cx="3084749" cy="4905161"/>
          </a:xfrm>
        </p:spPr>
        <p:txBody>
          <a:bodyPr>
            <a:normAutofit/>
          </a:bodyPr>
          <a:lstStyle/>
          <a:p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 нам зашел  Новый Год </a:t>
            </a:r>
          </a:p>
          <a:p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завел хоровод</a:t>
            </a:r>
          </a:p>
          <a:p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Зазвенели голоса</a:t>
            </a:r>
          </a:p>
          <a:p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Засверкали глаза!</a:t>
            </a:r>
            <a:endParaRPr lang="ru-RU" sz="2800" dirty="0"/>
          </a:p>
        </p:txBody>
      </p:sp>
      <p:pic>
        <p:nvPicPr>
          <p:cNvPr id="2050" name="Picture 2" descr="C:\Users\Людмила Васильевна\Desktop\мои документы\ВСЕ ФОТО 119!\Новый год 2014\Новая папка\PIC_050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18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 нам на праздничную ёлку </a:t>
            </a:r>
          </a:p>
          <a:p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Ждём гостей из разных мест</a:t>
            </a:r>
          </a:p>
          <a:p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Все не сердятся нисколько.</a:t>
            </a:r>
          </a:p>
          <a:p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Никого никто не ест.</a:t>
            </a:r>
          </a:p>
        </p:txBody>
      </p:sp>
      <p:pic>
        <p:nvPicPr>
          <p:cNvPr id="3074" name="Picture 2" descr="C:\Users\Людмила Васильевна\Desktop\мои документы\ВСЕ ФОТО 119!\Новый год 2014\Новая папка\PIC_078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5837" y="1068947"/>
            <a:ext cx="5377858" cy="49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35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93" y="617838"/>
            <a:ext cx="7886700" cy="9987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 мишкой музыку включив, </a:t>
            </a:r>
            <a:br>
              <a:rPr lang="ru-RU" sz="27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7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Всё на свете позабыв, </a:t>
            </a:r>
            <a:br>
              <a:rPr lang="ru-RU" sz="27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7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Танцевать пустились мы</a:t>
            </a:r>
            <a:br>
              <a:rPr lang="ru-RU" sz="27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7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Рады празднику зимы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122" name="Picture 2" descr="C:\Users\Людмила Васильевна\Desktop\мои документы\ВСЕ ФОТО 119!\Новый год 2014\Новая папка\PIC_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092" y="1825625"/>
            <a:ext cx="72438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9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40219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тридесятом царстве ,     </a:t>
            </a:r>
            <a:b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Царстве-государстве </a:t>
            </a:r>
            <a:b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Жили-поживали </a:t>
            </a:r>
            <a:b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Василиса и Кощей </a:t>
            </a:r>
            <a:b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Царевич Елисей</a:t>
            </a:r>
            <a:br>
              <a:rPr lang="ru-RU" sz="20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ru-RU" sz="2000" dirty="0"/>
          </a:p>
        </p:txBody>
      </p:sp>
      <p:pic>
        <p:nvPicPr>
          <p:cNvPr id="4098" name="Picture 2" descr="C:\Users\Людмила Васильевна\Desktop\мои документы\ВСЕ ФОТО 119!\Новый год 2014\Новая папка\PIC_0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9841" y="1544595"/>
            <a:ext cx="2949178" cy="4324393"/>
          </a:xfrm>
        </p:spPr>
        <p:txBody>
          <a:bodyPr>
            <a:normAutofit/>
          </a:bodyPr>
          <a:lstStyle/>
          <a:p>
            <a:r>
              <a:rPr lang="ru-RU" sz="1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Наша Машенька – краса</a:t>
            </a:r>
          </a:p>
          <a:p>
            <a:r>
              <a:rPr lang="ru-RU" sz="1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Просто загляденье!</a:t>
            </a:r>
          </a:p>
          <a:p>
            <a:r>
              <a:rPr lang="ru-RU" sz="1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 и </a:t>
            </a:r>
            <a:r>
              <a:rPr lang="ru-RU" sz="1800" b="1" spc="50" dirty="0" err="1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Мишенька</a:t>
            </a:r>
            <a:r>
              <a:rPr lang="ru-RU" sz="1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хорош:</a:t>
            </a:r>
          </a:p>
          <a:p>
            <a:r>
              <a:rPr lang="ru-RU" sz="1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Бурый  и лохматый,</a:t>
            </a:r>
          </a:p>
          <a:p>
            <a:r>
              <a:rPr lang="ru-RU" sz="1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Он -  хозяин всех лесов- </a:t>
            </a:r>
          </a:p>
          <a:p>
            <a:r>
              <a:rPr lang="ru-RU" sz="1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Мишка косолапый!</a:t>
            </a:r>
            <a:endParaRPr lang="ru-RU" sz="1800" dirty="0"/>
          </a:p>
        </p:txBody>
      </p:sp>
      <p:pic>
        <p:nvPicPr>
          <p:cNvPr id="6146" name="Picture 2" descr="C:\Users\Людмила Васильевна\Desktop\мои документы\ВСЕ ФОТО 119!\Новый год 2014\Новая папка\PIC_07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286" y="987425"/>
            <a:ext cx="452615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33794" y="3244334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err="1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62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У веселого Петрушки 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Разноцветные игрушки, 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Погремушечка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в руке 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У Петрушки в колпаке.</a:t>
            </a:r>
          </a:p>
          <a:p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Погремушечку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возьми, 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Сильно – сильно потряси. 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</a:rPr>
              <a:t>Погремушечка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звени – 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Весь народ развесели! 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Людмила Васильевна\Desktop\мои документы\ВСЕ ФОТО 119!\Новый год 2014\Новая папка\PIC_08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2821" y="1433384"/>
            <a:ext cx="5572898" cy="42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4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6627" y="365126"/>
            <a:ext cx="8008723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Звездочки волшебные летают </a:t>
            </a:r>
            <a:b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800" b="1" spc="50" dirty="0" smtClean="0">
                <a:ln w="0"/>
                <a:solidFill>
                  <a:srgbClr val="005A7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Дорогу Дед Морозу освещают!</a:t>
            </a:r>
            <a:endParaRPr lang="ru-RU" sz="2800" dirty="0"/>
          </a:p>
        </p:txBody>
      </p:sp>
      <p:pic>
        <p:nvPicPr>
          <p:cNvPr id="8194" name="Picture 2" descr="C:\Users\Людмила Васильевна\Desktop\мои документы\ВСЕ ФОТО 119!\Новый год 2014\Новая папка\PIC_0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144" y="1556951"/>
            <a:ext cx="7735712" cy="46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01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115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Сказочные истории Новогодние праздники  в детском саду №119 города Нижнего Новгорода</vt:lpstr>
      <vt:lpstr>Слайд 2</vt:lpstr>
      <vt:lpstr>Слайд 3</vt:lpstr>
      <vt:lpstr>Слайд 4</vt:lpstr>
      <vt:lpstr>С мишкой музыку включив,  Всё на свете позабыв,  Танцевать пустились мы Рады празднику зимы!</vt:lpstr>
      <vt:lpstr>В тридесятом царстве ,       Царстве-государстве  Жили-поживали  Василиса и Кощей  И Царевич Елисей </vt:lpstr>
      <vt:lpstr>Слайд 7</vt:lpstr>
      <vt:lpstr>Слайд 8</vt:lpstr>
      <vt:lpstr>Звездочки волшебные летают  Дорогу Дед Морозу освещают!</vt:lpstr>
      <vt:lpstr>Я – зловредная Яга, костяная нога! Реактивная метла меня быстро донесла Я вас всех перепугаю, ух, какая же я злая! </vt:lpstr>
      <vt:lpstr>Мой брат – пират, и я – пират. Стоим под парусами. Я быть пиратом очень рад В тельняшке и с усами.</vt:lpstr>
      <vt:lpstr>Кто пришел? Что принес? Знаем мы, Дед Мороз,  Дед седой, с бородой. Он наш  гость дорогой  Он нам  елку зажжет,  С нами песни споет.  </vt:lpstr>
      <vt:lpstr>С нетерпеньем ждем мы праздник  Чтоб подарок получить  Но приятнее гораздо Самому его дарить!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Кошечкины</cp:lastModifiedBy>
  <cp:revision>62</cp:revision>
  <dcterms:created xsi:type="dcterms:W3CDTF">2014-10-08T06:06:36Z</dcterms:created>
  <dcterms:modified xsi:type="dcterms:W3CDTF">2015-07-13T15:05:44Z</dcterms:modified>
</cp:coreProperties>
</file>