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2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3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2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8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4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7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3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9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7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7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6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46BB-ABEA-4C43-830E-9F6FDFDCD23C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93CC-C083-4FC7-A891-257998F59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3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-131785"/>
            <a:ext cx="4387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      Муниципальное  </a:t>
            </a:r>
          </a:p>
          <a:p>
            <a:r>
              <a:rPr lang="ru-RU" sz="2400" b="1" dirty="0" smtClean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бюджетное дошкольное  </a:t>
            </a:r>
          </a:p>
          <a:p>
            <a:r>
              <a:rPr lang="ru-RU" sz="2400" b="1" dirty="0" smtClean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общеобразовательное </a:t>
            </a:r>
          </a:p>
          <a:p>
            <a:r>
              <a:rPr lang="ru-RU" sz="2400" b="1" dirty="0" smtClean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Учреждение д/с</a:t>
            </a:r>
            <a:r>
              <a:rPr lang="ru-RU" sz="2400" b="1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400" b="1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smtClean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    4 </a:t>
            </a:r>
            <a:r>
              <a:rPr lang="ru-RU" sz="2400" b="1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«А» «Колосок»</a:t>
            </a:r>
            <a:endParaRPr lang="ru-RU" sz="2400" dirty="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288340"/>
            <a:ext cx="392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Подготовила воспитатель </a:t>
            </a:r>
          </a:p>
          <a:p>
            <a:r>
              <a:rPr lang="ru-RU" sz="3200" b="1" cap="all" dirty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Водянова Н.В.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0282" y="299102"/>
            <a:ext cx="4880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nsolas" pitchFamily="49" charset="0"/>
                <a:cs typeface="Consolas" pitchFamily="49" charset="0"/>
              </a:rPr>
              <a:t>Занятие – презентация</a:t>
            </a:r>
          </a:p>
          <a:p>
            <a:r>
              <a:rPr lang="ru-RU" sz="3600" b="1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«Долг пожарного – спасение от огня»</a:t>
            </a: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7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2"/>
    </mc:Choice>
    <mc:Fallback xmlns="">
      <p:transition spd="slow" advTm="8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8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1234</cp:lastModifiedBy>
  <cp:revision>1</cp:revision>
  <dcterms:created xsi:type="dcterms:W3CDTF">2014-01-18T12:36:43Z</dcterms:created>
  <dcterms:modified xsi:type="dcterms:W3CDTF">2014-01-18T12:37:10Z</dcterms:modified>
</cp:coreProperties>
</file>