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28" r:id="rId1"/>
  </p:sldMasterIdLst>
  <p:notesMasterIdLst>
    <p:notesMasterId r:id="rId28"/>
  </p:notesMasterIdLst>
  <p:sldIdLst>
    <p:sldId id="256" r:id="rId2"/>
    <p:sldId id="257" r:id="rId3"/>
    <p:sldId id="258" r:id="rId4"/>
    <p:sldId id="259" r:id="rId5"/>
    <p:sldId id="298" r:id="rId6"/>
    <p:sldId id="262" r:id="rId7"/>
    <p:sldId id="263" r:id="rId8"/>
    <p:sldId id="265" r:id="rId9"/>
    <p:sldId id="266" r:id="rId10"/>
    <p:sldId id="273" r:id="rId11"/>
    <p:sldId id="275" r:id="rId12"/>
    <p:sldId id="277" r:id="rId13"/>
    <p:sldId id="278" r:id="rId14"/>
    <p:sldId id="279" r:id="rId15"/>
    <p:sldId id="280" r:id="rId16"/>
    <p:sldId id="281" r:id="rId17"/>
    <p:sldId id="282" r:id="rId18"/>
    <p:sldId id="283" r:id="rId19"/>
    <p:sldId id="284" r:id="rId20"/>
    <p:sldId id="287" r:id="rId21"/>
    <p:sldId id="288" r:id="rId22"/>
    <p:sldId id="289" r:id="rId23"/>
    <p:sldId id="290" r:id="rId24"/>
    <p:sldId id="291" r:id="rId25"/>
    <p:sldId id="292" r:id="rId26"/>
    <p:sldId id="293" r:id="rId2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40" d="100"/>
          <a:sy n="40" d="100"/>
        </p:scale>
        <p:origin x="-1368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725AA0-4CE7-4DCB-A042-EBBD2104BCEE}" type="datetimeFigureOut">
              <a:rPr lang="ru-RU" smtClean="0"/>
              <a:pPr/>
              <a:t>14.07.2015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2FF4190-735F-47A2-A611-1C4EEFE659B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3092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2FF4190-735F-47A2-A611-1C4EEFE659BC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14.07.2015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Содержимое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14.07.2015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14.07.2015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Содержимое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Содержимое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Содержимое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14.07.2015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14.07.2015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transition spd="slow">
    <p:plus/>
  </p:transition>
  <p:timing>
    <p:tnLst>
      <p:par>
        <p:cTn id="1" dur="indefinite" restart="never" nodeType="tmRoot"/>
      </p:par>
    </p:tnLst>
  </p:timing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МБДОУ </a:t>
            </a:r>
            <a:r>
              <a:rPr lang="ru-RU" dirty="0" err="1" smtClean="0"/>
              <a:t>д</a:t>
            </a:r>
            <a:r>
              <a:rPr lang="ru-RU" dirty="0" smtClean="0"/>
              <a:t>/</a:t>
            </a:r>
            <a:r>
              <a:rPr lang="ru-RU" dirty="0" err="1" smtClean="0"/>
              <a:t>с-к</a:t>
            </a:r>
            <a:r>
              <a:rPr lang="ru-RU" dirty="0" smtClean="0"/>
              <a:t>/в №7 г. Кропоткин</a:t>
            </a:r>
          </a:p>
          <a:p>
            <a:r>
              <a:rPr lang="ru-RU" dirty="0" smtClean="0"/>
              <a:t>Муз. руководитель  </a:t>
            </a:r>
            <a:r>
              <a:rPr lang="ru-RU" dirty="0" err="1" smtClean="0"/>
              <a:t>Перепелицына</a:t>
            </a:r>
            <a:r>
              <a:rPr lang="ru-RU" dirty="0" smtClean="0"/>
              <a:t> Е.Ю.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8800" dirty="0" smtClean="0">
                <a:latin typeface="Georgia" pitchFamily="18" charset="0"/>
              </a:rPr>
              <a:t>МОЯ  РОССИЯ</a:t>
            </a:r>
            <a:endParaRPr lang="ru-RU" sz="8800" dirty="0">
              <a:latin typeface="Georgia" pitchFamily="18" charset="0"/>
            </a:endParaRPr>
          </a:p>
        </p:txBody>
      </p:sp>
    </p:spTree>
  </p:cSld>
  <p:clrMapOvr>
    <a:masterClrMapping/>
  </p:clrMapOvr>
  <p:transition spd="slow" advTm="1000"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:\Россия\kr1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5" y="0"/>
            <a:ext cx="9937254" cy="7452941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">
    <p:split orient="vert" dir="in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H:\Россия\Isaakiy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-214346" y="0"/>
            <a:ext cx="10058962" cy="754422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">
    <p:wheel spokes="1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:\Россия\imgpreview0C51MBD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53442" cy="7287233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 advTm="1000"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:\Россия\ff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400975" cy="752078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"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:\Россия\fb3d1f68aad8209838067bbd93d4b393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722908" cy="7292181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">
    <p:strips dir="ld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H:\Россия\dostoprimechatelnosti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0"/>
            <a:ext cx="10008692" cy="7506519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">
    <p:newsflash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H:\Россия\cremlin8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071602" y="0"/>
            <a:ext cx="10996739" cy="793598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">
    <p:pull dir="r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:\Россия\1328441363_f7d13c50f640_resize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0098" y="0"/>
            <a:ext cx="11015454" cy="7160045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">
    <p:zoom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:\Россия\1299090388_peshhera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642974" y="-285776"/>
            <a:ext cx="10746917" cy="806018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">
    <p:split dir="in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H:\Россия\1292580891_post-3-12925672126742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0097" y="0"/>
            <a:ext cx="10864040" cy="724623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">
    <p:strips dir="r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114272" cy="257164"/>
          </a:xfrm>
        </p:spPr>
        <p:txBody>
          <a:bodyPr>
            <a:normAutofit fontScale="47500" lnSpcReduction="20000"/>
          </a:bodyPr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H:\Россия\березы\59408312dda174f2a11621197bc85b4f5f342061051474[1].jpg"/>
          <p:cNvPicPr>
            <a:picLocks noChangeAspect="1" noChangeArrowheads="1"/>
          </p:cNvPicPr>
          <p:nvPr/>
        </p:nvPicPr>
        <p:blipFill>
          <a:blip r:embed="rId2" cstate="print"/>
          <a:srcRect b="8203"/>
          <a:stretch>
            <a:fillRect/>
          </a:stretch>
        </p:blipFill>
        <p:spPr bwMode="auto">
          <a:xfrm>
            <a:off x="0" y="-857280"/>
            <a:ext cx="9144000" cy="6715171"/>
          </a:xfrm>
          <a:prstGeom prst="rect">
            <a:avLst/>
          </a:prstGeom>
          <a:noFill/>
        </p:spPr>
      </p:pic>
      <p:sp>
        <p:nvSpPr>
          <p:cNvPr id="34818" name="Rectangle 2"/>
          <p:cNvSpPr>
            <a:spLocks noChangeArrowheads="1"/>
          </p:cNvSpPr>
          <p:nvPr/>
        </p:nvSpPr>
        <p:spPr bwMode="auto">
          <a:xfrm>
            <a:off x="0" y="6017291"/>
            <a:ext cx="844006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Для каждого человека нет ничего милей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родного дома, где он родился, родного города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latin typeface="Arial" pitchFamily="34" charset="0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  <p:transition spd="slow" advTm="1000">
    <p:push dir="r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:\Россия\101039939_35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59" y="0"/>
            <a:ext cx="10282352" cy="7520806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:\Россия\41479760_7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500098" y="0"/>
            <a:ext cx="10461640" cy="7498820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">
    <p:wipe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:\Россия\2495658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84" y="0"/>
            <a:ext cx="9984777" cy="752351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">
    <p:diamond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:\Россия\1908497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5" y="0"/>
            <a:ext cx="9937254" cy="7452941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">
    <p:circl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:\Россия\березы\TopPrikolov_Ru_X1X1296724305X769537X5874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13115" cy="7298712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">
    <p:dissolv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H:\Россия\березы\stock-photo-berezki--birches-8210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28659" y="-1"/>
            <a:ext cx="10809954" cy="7188619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">
    <p:wheel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H:\Россия\березы\original[2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671909" cy="7326471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">
    <p:zoom dir="in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:\Россия\березы\38682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2903299" y="1524000"/>
            <a:ext cx="3337401" cy="4572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1" name="Picture 3" descr="H:\Россия\березы\48522ae5a905d[1]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4" y="-2458"/>
            <a:ext cx="9140725" cy="6860458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">
    <p:push dir="d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1"/>
          <p:cNvSpPr>
            <a:spLocks noGrp="1" noChangeArrowheads="1"/>
          </p:cNvSpPr>
          <p:nvPr>
            <p:ph idx="1"/>
          </p:nvPr>
        </p:nvSpPr>
        <p:spPr bwMode="auto">
          <a:xfrm>
            <a:off x="214313" y="2410649"/>
            <a:ext cx="6427978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</a:t>
            </a: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Что за чудо земля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В ярких красках весны,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Если птицы поют</a:t>
            </a:r>
            <a:endParaRPr kumimoji="0" lang="ru-RU" sz="32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32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И не слышно войны</a:t>
            </a:r>
            <a:r>
              <a:rPr kumimoji="0" lang="ru-RU" sz="240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…?</a:t>
            </a:r>
            <a:endParaRPr kumimoji="0" lang="ru-RU" sz="24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Tm="1000">
    <p:zo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2" descr="H:\Россия\березы\5087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10349858" cy="6920104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">
    <p:wheel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ChangeArrowheads="1"/>
          </p:cNvSpPr>
          <p:nvPr/>
        </p:nvSpPr>
        <p:spPr bwMode="auto">
          <a:xfrm>
            <a:off x="0" y="1453313"/>
            <a:ext cx="9144000" cy="23083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улыбка друзей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</a:t>
            </a:r>
            <a:r>
              <a:rPr kumimoji="0" lang="ru-RU" sz="2400" b="0" i="0" u="none" strike="noStrike" cap="none" normalizeH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</a:t>
            </a: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И улыбка в ответ.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И в полях золотых,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И в лесу молодом,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Ты прекрасна ,земля,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400" b="0" i="0" u="none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Человеческий дом.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 spd="slow" advTm="1000">
    <p:strip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:\Россия\temple_004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14345" y="0"/>
            <a:ext cx="9937254" cy="7452941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">
    <p:wheel spokes="2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:\Россия\viewImg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708819"/>
            <a:ext cx="9144000" cy="8643966"/>
          </a:xfrm>
          <a:prstGeom prst="rect">
            <a:avLst/>
          </a:prstGeom>
          <a:noFill/>
        </p:spPr>
      </p:pic>
    </p:spTree>
  </p:cSld>
  <p:clrMapOvr>
    <a:masterClrMapping/>
  </p:clrMapOvr>
  <p:transition spd="slow" advTm="1000">
    <p:zo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:\Россия\tsar-kolokol-zimoy[1]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0" y="-3188008"/>
            <a:ext cx="9715536" cy="13218416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642910" y="357166"/>
            <a:ext cx="16173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ЦЦАРЬ</a:t>
            </a:r>
            <a:endParaRPr lang="ru-RU" dirty="0"/>
          </a:p>
        </p:txBody>
      </p:sp>
    </p:spTree>
  </p:cSld>
  <p:clrMapOvr>
    <a:masterClrMapping/>
  </p:clrMapOvr>
  <p:transition spd="slow">
    <p:plus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83</TotalTime>
  <Words>87</Words>
  <Application>Microsoft Office PowerPoint</Application>
  <PresentationFormat>Экран (4:3)</PresentationFormat>
  <Paragraphs>17</Paragraphs>
  <Slides>26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26</vt:i4>
      </vt:variant>
    </vt:vector>
  </HeadingPairs>
  <TitlesOfParts>
    <vt:vector size="27" baseType="lpstr">
      <vt:lpstr>Бумажная</vt:lpstr>
      <vt:lpstr>МОЯ  РОССИЯ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РОССИЯ</dc:title>
  <dc:creator>Елена</dc:creator>
  <cp:lastModifiedBy>Света</cp:lastModifiedBy>
  <cp:revision>41</cp:revision>
  <dcterms:created xsi:type="dcterms:W3CDTF">2015-03-31T13:23:40Z</dcterms:created>
  <dcterms:modified xsi:type="dcterms:W3CDTF">2015-07-14T18:43:11Z</dcterms:modified>
</cp:coreProperties>
</file>