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1" r:id="rId4"/>
    <p:sldId id="264" r:id="rId5"/>
    <p:sldId id="271" r:id="rId6"/>
    <p:sldId id="267" r:id="rId7"/>
    <p:sldId id="265" r:id="rId8"/>
    <p:sldId id="266" r:id="rId9"/>
    <p:sldId id="263" r:id="rId10"/>
    <p:sldId id="268" r:id="rId11"/>
    <p:sldId id="259" r:id="rId12"/>
    <p:sldId id="269" r:id="rId13"/>
    <p:sldId id="272" r:id="rId14"/>
    <p:sldId id="273" r:id="rId15"/>
    <p:sldId id="274" r:id="rId16"/>
    <p:sldId id="276" r:id="rId17"/>
    <p:sldId id="277" r:id="rId18"/>
    <p:sldId id="25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EA0000"/>
    <a:srgbClr val="D22604"/>
    <a:srgbClr val="FF4B4B"/>
    <a:srgbClr val="FF656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721" autoAdjust="0"/>
    <p:restoredTop sz="94767" autoAdjust="0"/>
  </p:normalViewPr>
  <p:slideViewPr>
    <p:cSldViewPr>
      <p:cViewPr varScale="1">
        <p:scale>
          <a:sx n="65" d="100"/>
          <a:sy n="65" d="100"/>
        </p:scale>
        <p:origin x="-156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124744"/>
            <a:ext cx="6912768" cy="1470025"/>
          </a:xfrm>
        </p:spPr>
        <p:txBody>
          <a:bodyPr/>
          <a:lstStyle>
            <a:lvl1pPr>
              <a:defRPr b="0">
                <a:ln w="19050">
                  <a:solidFill>
                    <a:srgbClr val="CC0000"/>
                  </a:solidFill>
                </a:ln>
                <a:blipFill>
                  <a:blip r:embed="rId2"/>
                  <a:stretch>
                    <a:fillRect/>
                  </a:stretch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335699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Рамка 3"/>
          <p:cNvSpPr/>
          <p:nvPr userDrawn="1"/>
        </p:nvSpPr>
        <p:spPr>
          <a:xfrm>
            <a:off x="971600" y="476672"/>
            <a:ext cx="7704856" cy="5976664"/>
          </a:xfrm>
          <a:prstGeom prst="frame">
            <a:avLst>
              <a:gd name="adj1" fmla="val 3770"/>
            </a:avLst>
          </a:prstGeom>
          <a:noFill/>
          <a:ln>
            <a:solidFill>
              <a:srgbClr val="D22604"/>
            </a:solidFill>
          </a:ln>
          <a:effectLst>
            <a:glow rad="139700">
              <a:srgbClr val="D22604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22b87_e8c870fe_XL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0" y="2376264"/>
            <a:ext cx="288032" cy="2304256"/>
          </a:xfrm>
          <a:prstGeom prst="rect">
            <a:avLst/>
          </a:prstGeom>
        </p:spPr>
      </p:pic>
      <p:pic>
        <p:nvPicPr>
          <p:cNvPr id="9" name="Рисунок 8" descr="0_22b87_e8c870fe_XL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 flipV="1">
            <a:off x="0" y="4509120"/>
            <a:ext cx="288032" cy="2348880"/>
          </a:xfrm>
          <a:prstGeom prst="rect">
            <a:avLst/>
          </a:prstGeom>
        </p:spPr>
      </p:pic>
      <p:pic>
        <p:nvPicPr>
          <p:cNvPr id="11" name="Рисунок 10" descr="0_22b87_e8c870fe_XL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 flipV="1">
            <a:off x="0" y="0"/>
            <a:ext cx="288032" cy="24208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3050"/>
            <a:ext cx="2637929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1435100"/>
            <a:ext cx="26379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92280" y="6309320"/>
            <a:ext cx="1728192" cy="18864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2280" y="6309320"/>
            <a:ext cx="1728192" cy="188640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2280" y="6309320"/>
            <a:ext cx="1728192" cy="188640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2280" y="6309320"/>
            <a:ext cx="1728192" cy="188640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2280" y="6309320"/>
            <a:ext cx="1728192" cy="18864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92280" y="6309320"/>
            <a:ext cx="1728192" cy="18864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92280" y="6309320"/>
            <a:ext cx="1728192" cy="188640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6779096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971600" y="260648"/>
            <a:ext cx="6912768" cy="0"/>
          </a:xfrm>
          <a:prstGeom prst="line">
            <a:avLst/>
          </a:prstGeom>
          <a:ln w="38100">
            <a:solidFill>
              <a:srgbClr val="FF4B4B"/>
            </a:solidFill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899592" y="6597352"/>
            <a:ext cx="6912768" cy="0"/>
          </a:xfrm>
          <a:prstGeom prst="line">
            <a:avLst/>
          </a:prstGeom>
          <a:ln w="38100">
            <a:solidFill>
              <a:srgbClr val="FF4B4B"/>
            </a:solidFill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779096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971600" y="260648"/>
            <a:ext cx="6912768" cy="0"/>
          </a:xfrm>
          <a:prstGeom prst="line">
            <a:avLst/>
          </a:prstGeom>
          <a:ln w="38100">
            <a:solidFill>
              <a:srgbClr val="FF4B4B"/>
            </a:solidFill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 userDrawn="1"/>
        </p:nvCxnSpPr>
        <p:spPr>
          <a:xfrm>
            <a:off x="899592" y="6597352"/>
            <a:ext cx="6912768" cy="0"/>
          </a:xfrm>
          <a:prstGeom prst="line">
            <a:avLst/>
          </a:prstGeom>
          <a:ln w="38100">
            <a:solidFill>
              <a:srgbClr val="FF4B4B"/>
            </a:solidFill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21" Type="http://schemas.openxmlformats.org/officeDocument/2006/relationships/hyperlink" Target="http://00149.ucoz.com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779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600201"/>
            <a:ext cx="7859216" cy="442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" y="0"/>
            <a:ext cx="648074" cy="6858001"/>
            <a:chOff x="1" y="0"/>
            <a:chExt cx="648074" cy="6858001"/>
          </a:xfrm>
        </p:grpSpPr>
        <p:pic>
          <p:nvPicPr>
            <p:cNvPr id="12" name="Рисунок 11" descr="1307381529_stock-vector-ethnic-ukraine-patterns-6allday.jpg"/>
            <p:cNvPicPr>
              <a:picLocks noChangeAspect="1"/>
            </p:cNvPicPr>
            <p:nvPr userDrawn="1"/>
          </p:nvPicPr>
          <p:blipFill>
            <a:blip r:embed="rId16" cstate="email"/>
            <a:srcRect/>
            <a:stretch>
              <a:fillRect/>
            </a:stretch>
          </p:blipFill>
          <p:spPr>
            <a:xfrm rot="16200000">
              <a:off x="-897330" y="897331"/>
              <a:ext cx="2442733" cy="648072"/>
            </a:xfrm>
            <a:prstGeom prst="rect">
              <a:avLst/>
            </a:prstGeom>
          </p:spPr>
        </p:pic>
        <p:pic>
          <p:nvPicPr>
            <p:cNvPr id="13" name="Рисунок 12" descr="1307381529_stock-vector-ethnic-ukraine-patterns-6allday.jpg"/>
            <p:cNvPicPr>
              <a:picLocks noChangeAspect="1"/>
            </p:cNvPicPr>
            <p:nvPr userDrawn="1"/>
          </p:nvPicPr>
          <p:blipFill>
            <a:blip r:embed="rId16" cstate="email"/>
            <a:srcRect/>
            <a:stretch>
              <a:fillRect/>
            </a:stretch>
          </p:blipFill>
          <p:spPr>
            <a:xfrm rot="16200000">
              <a:off x="-897329" y="2886171"/>
              <a:ext cx="2442733" cy="648072"/>
            </a:xfrm>
            <a:prstGeom prst="rect">
              <a:avLst/>
            </a:prstGeom>
          </p:spPr>
        </p:pic>
        <p:pic>
          <p:nvPicPr>
            <p:cNvPr id="14" name="Рисунок 13" descr="1307381529_stock-vector-ethnic-ukraine-patterns-6allday.jpg"/>
            <p:cNvPicPr>
              <a:picLocks noChangeAspect="1"/>
            </p:cNvPicPr>
            <p:nvPr userDrawn="1"/>
          </p:nvPicPr>
          <p:blipFill>
            <a:blip r:embed="rId16" cstate="email"/>
            <a:srcRect/>
            <a:stretch>
              <a:fillRect/>
            </a:stretch>
          </p:blipFill>
          <p:spPr>
            <a:xfrm rot="16200000">
              <a:off x="-897328" y="4875011"/>
              <a:ext cx="2442733" cy="648072"/>
            </a:xfrm>
            <a:prstGeom prst="rect">
              <a:avLst/>
            </a:prstGeom>
          </p:spPr>
        </p:pic>
        <p:pic>
          <p:nvPicPr>
            <p:cNvPr id="15" name="Рисунок 14" descr="1307381529_stock-vector-ethnic-ukraine-patterns-6allday.jpg"/>
            <p:cNvPicPr>
              <a:picLocks noChangeAspect="1"/>
            </p:cNvPicPr>
            <p:nvPr userDrawn="1"/>
          </p:nvPicPr>
          <p:blipFill>
            <a:blip r:embed="rId17" cstate="email"/>
            <a:srcRect/>
            <a:stretch>
              <a:fillRect/>
            </a:stretch>
          </p:blipFill>
          <p:spPr>
            <a:xfrm rot="16200000">
              <a:off x="-393273" y="5816653"/>
              <a:ext cx="1434622" cy="648073"/>
            </a:xfrm>
            <a:prstGeom prst="rect">
              <a:avLst/>
            </a:prstGeom>
          </p:spPr>
        </p:pic>
      </p:grpSp>
      <p:sp>
        <p:nvSpPr>
          <p:cNvPr id="11" name="Половина рамки 10"/>
          <p:cNvSpPr/>
          <p:nvPr/>
        </p:nvSpPr>
        <p:spPr>
          <a:xfrm rot="5400000">
            <a:off x="7951812" y="4564"/>
            <a:ext cx="1196752" cy="1187624"/>
          </a:xfrm>
          <a:prstGeom prst="halfFrame">
            <a:avLst>
              <a:gd name="adj1" fmla="val 26132"/>
              <a:gd name="adj2" fmla="val 25356"/>
            </a:avLst>
          </a:prstGeom>
          <a:blipFill>
            <a:blip r:embed="rId18" cstate="email"/>
            <a:stretch>
              <a:fillRect/>
            </a:stretch>
          </a:blip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blipFill>
                <a:blip r:embed="rId19"/>
                <a:stretch>
                  <a:fillRect/>
                </a:stretch>
              </a:blipFill>
            </a:endParaRPr>
          </a:p>
        </p:txBody>
      </p:sp>
      <p:sp>
        <p:nvSpPr>
          <p:cNvPr id="19" name="Половина рамки 18"/>
          <p:cNvSpPr/>
          <p:nvPr/>
        </p:nvSpPr>
        <p:spPr>
          <a:xfrm rot="10800000">
            <a:off x="7956376" y="5733256"/>
            <a:ext cx="1187624" cy="1124744"/>
          </a:xfrm>
          <a:prstGeom prst="halfFrame">
            <a:avLst>
              <a:gd name="adj1" fmla="val 26132"/>
              <a:gd name="adj2" fmla="val 25356"/>
            </a:avLst>
          </a:prstGeom>
          <a:blipFill>
            <a:blip r:embed="rId20" cstate="email"/>
            <a:stretch>
              <a:fillRect/>
            </a:stretch>
          </a:blip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blipFill>
                <a:blip r:embed="rId19"/>
                <a:stretch>
                  <a:fillRect/>
                </a:stretch>
              </a:blipFill>
            </a:endParaRPr>
          </a:p>
        </p:txBody>
      </p:sp>
      <p:sp>
        <p:nvSpPr>
          <p:cNvPr id="22" name="Номер слайда 5"/>
          <p:cNvSpPr txBox="1">
            <a:spLocks/>
          </p:cNvSpPr>
          <p:nvPr/>
        </p:nvSpPr>
        <p:spPr>
          <a:xfrm>
            <a:off x="6444208" y="6669360"/>
            <a:ext cx="1728192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Левитина Л.С.  </a:t>
            </a: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1"/>
              </a:rPr>
              <a:t>http://00149.ucoz.com/</a:t>
            </a:r>
            <a:r>
              <a:rPr kumimoji="0" lang="ru-RU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2" r:id="rId8"/>
    <p:sldLayoutId id="2147483661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ln w="19050">
            <a:solidFill>
              <a:srgbClr val="C00000"/>
            </a:solidFill>
          </a:ln>
          <a:blipFill>
            <a:blip r:embed="rId22"/>
            <a:stretch>
              <a:fillRect/>
            </a:stretch>
          </a:blip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00149.ucoz.com/" TargetMode="External"/><Relationship Id="rId2" Type="http://schemas.openxmlformats.org/officeDocument/2006/relationships/hyperlink" Target="http://i.allday.ru/a1/0b/42/1307381529_stock-vector-ethnic-ukraine-patterns-6allday.jpg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857233"/>
            <a:ext cx="6887118" cy="1500198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 в детстве в куклы не играл, тот счастья не видал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Народная мудрость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5286388"/>
            <a:ext cx="5429288" cy="857256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1800" b="1" dirty="0" smtClean="0"/>
              <a:t>Автор: Тарасова Татьяна Николаевна</a:t>
            </a:r>
          </a:p>
          <a:p>
            <a:pPr algn="r"/>
            <a:r>
              <a:rPr lang="ru-RU" sz="1800" b="1" dirty="0" smtClean="0"/>
              <a:t>Воспитатель МДОУ ИРМО «Марковский детский сад комбинированного вида»</a:t>
            </a:r>
          </a:p>
        </p:txBody>
      </p:sp>
      <p:pic>
        <p:nvPicPr>
          <p:cNvPr id="12290" name="Picture 2" descr="http://www.kukla-dusha.net/sc-pic/i09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71234">
            <a:off x="3839432" y="2458928"/>
            <a:ext cx="2057398" cy="26177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71538" y="142853"/>
            <a:ext cx="3425850" cy="928694"/>
          </a:xfrm>
        </p:spPr>
        <p:txBody>
          <a:bodyPr>
            <a:normAutofit/>
          </a:bodyPr>
          <a:lstStyle/>
          <a:p>
            <a:pPr algn="ctr"/>
            <a:r>
              <a:rPr lang="ru-RU" i="1" dirty="0" err="1" smtClean="0">
                <a:solidFill>
                  <a:srgbClr val="D22604"/>
                </a:solidFill>
                <a:latin typeface="Bookman Old Style" pitchFamily="18" charset="0"/>
              </a:rPr>
              <a:t>Отдарок-на-подарок</a:t>
            </a:r>
            <a:endParaRPr lang="ru-RU" i="1" dirty="0">
              <a:solidFill>
                <a:srgbClr val="D22604"/>
              </a:solidFill>
              <a:latin typeface="Bookman Old Style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357167"/>
            <a:ext cx="4041775" cy="428628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err="1" smtClean="0">
                <a:solidFill>
                  <a:srgbClr val="D22604"/>
                </a:solidFill>
                <a:latin typeface="Bookman Old Style" pitchFamily="18" charset="0"/>
              </a:rPr>
              <a:t>Бессоница</a:t>
            </a:r>
            <a:endParaRPr lang="ru-RU" sz="2800" i="1" dirty="0">
              <a:solidFill>
                <a:srgbClr val="D22604"/>
              </a:solidFill>
              <a:latin typeface="Bookman Old Style" pitchFamily="18" charset="0"/>
            </a:endParaRPr>
          </a:p>
        </p:txBody>
      </p:sp>
      <p:pic>
        <p:nvPicPr>
          <p:cNvPr id="5122" name="Picture 2" descr="1otr-na-podar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643182"/>
            <a:ext cx="3714765" cy="2786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A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1s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57" y="1571611"/>
            <a:ext cx="3268290" cy="4357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A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85786" y="285728"/>
            <a:ext cx="3497288" cy="642918"/>
          </a:xfrm>
        </p:spPr>
        <p:txBody>
          <a:bodyPr>
            <a:noAutofit/>
          </a:bodyPr>
          <a:lstStyle/>
          <a:p>
            <a:pPr algn="ctr"/>
            <a:r>
              <a:rPr lang="ru-RU" sz="2000" i="1" dirty="0" smtClean="0">
                <a:solidFill>
                  <a:srgbClr val="D22604"/>
                </a:solidFill>
                <a:latin typeface="Bookman Old Style" pitchFamily="18" charset="0"/>
              </a:rPr>
              <a:t>Бабушкина кукла (</a:t>
            </a:r>
            <a:r>
              <a:rPr lang="ru-RU" sz="2000" i="1" dirty="0" err="1" smtClean="0">
                <a:solidFill>
                  <a:srgbClr val="D22604"/>
                </a:solidFill>
                <a:latin typeface="Bookman Old Style" pitchFamily="18" charset="0"/>
              </a:rPr>
              <a:t>берестушка</a:t>
            </a:r>
            <a:r>
              <a:rPr lang="ru-RU" sz="2000" i="1" dirty="0" smtClean="0">
                <a:solidFill>
                  <a:srgbClr val="D22604"/>
                </a:solidFill>
                <a:latin typeface="Bookman Old Style" pitchFamily="18" charset="0"/>
              </a:rPr>
              <a:t>)</a:t>
            </a:r>
            <a:endParaRPr lang="ru-RU" sz="2000" i="1" dirty="0">
              <a:solidFill>
                <a:srgbClr val="D22604"/>
              </a:solidFill>
              <a:latin typeface="Bookman Old Style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45025" y="214291"/>
            <a:ext cx="4041775" cy="500066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D22604"/>
                </a:solidFill>
                <a:latin typeface="Bookman Old Style" pitchFamily="18" charset="0"/>
              </a:rPr>
              <a:t>Кукла коза</a:t>
            </a:r>
            <a:endParaRPr lang="ru-RU" sz="2800" i="1" dirty="0">
              <a:solidFill>
                <a:srgbClr val="D22604"/>
              </a:solidFill>
              <a:latin typeface="Bookman Old Style" pitchFamily="18" charset="0"/>
            </a:endParaRPr>
          </a:p>
        </p:txBody>
      </p:sp>
      <p:pic>
        <p:nvPicPr>
          <p:cNvPr id="11" name="Picture 4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142984"/>
            <a:ext cx="3100076" cy="5094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A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3" name="Picture 1" descr="увеличит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643050"/>
            <a:ext cx="2981335" cy="4389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A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"/>
            <a:ext cx="3783040" cy="714356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D22604"/>
                </a:solidFill>
                <a:latin typeface="Bookman Old Style" pitchFamily="18" charset="0"/>
              </a:rPr>
              <a:t>Кукла коляда</a:t>
            </a:r>
            <a:endParaRPr lang="ru-RU" sz="2800" i="1" dirty="0">
              <a:solidFill>
                <a:srgbClr val="D22604"/>
              </a:solidFill>
              <a:latin typeface="Bookman Old Style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214291"/>
            <a:ext cx="4041775" cy="50006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i="1" dirty="0" smtClean="0">
                <a:solidFill>
                  <a:srgbClr val="D22604"/>
                </a:solidFill>
                <a:latin typeface="Bookman Old Style" pitchFamily="18" charset="0"/>
              </a:rPr>
              <a:t>Веснянка</a:t>
            </a:r>
            <a:endParaRPr lang="ru-RU" sz="2800" i="1" dirty="0">
              <a:solidFill>
                <a:srgbClr val="D22604"/>
              </a:solidFill>
              <a:latin typeface="Bookman Old Style" pitchFamily="18" charset="0"/>
            </a:endParaRPr>
          </a:p>
        </p:txBody>
      </p:sp>
      <p:pic>
        <p:nvPicPr>
          <p:cNvPr id="28674" name="Picture 2" descr="http://forum.maminsite.ru/uploads/0000/0a/cd/107067-1-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28670"/>
            <a:ext cx="3214710" cy="5258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A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6" name="Picture 4" descr="http://forum.maminsite.ru/uploads/0000/0a/cd/107072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928802"/>
            <a:ext cx="3713359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A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779096" cy="5965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Игровые куклы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0100" y="785794"/>
            <a:ext cx="4040188" cy="428628"/>
          </a:xfrm>
        </p:spPr>
        <p:txBody>
          <a:bodyPr>
            <a:normAutofit lnSpcReduction="10000"/>
          </a:bodyPr>
          <a:lstStyle/>
          <a:p>
            <a:r>
              <a:rPr lang="ru-RU" i="1" dirty="0" smtClean="0">
                <a:solidFill>
                  <a:srgbClr val="D22604"/>
                </a:solidFill>
                <a:latin typeface="Bookman Old Style" pitchFamily="18" charset="0"/>
              </a:rPr>
              <a:t>Бабочка</a:t>
            </a:r>
            <a:endParaRPr lang="ru-RU" i="1" dirty="0">
              <a:solidFill>
                <a:srgbClr val="D22604"/>
              </a:solidFill>
              <a:latin typeface="Bookman Old Style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571481"/>
            <a:ext cx="4041775" cy="642942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rgbClr val="D22604"/>
                </a:solidFill>
                <a:latin typeface="Bookman Old Style" pitchFamily="18" charset="0"/>
              </a:rPr>
              <a:t>Зайчик</a:t>
            </a:r>
            <a:endParaRPr lang="ru-RU" i="1" dirty="0">
              <a:solidFill>
                <a:srgbClr val="D22604"/>
              </a:solidFill>
              <a:latin typeface="Bookman Old Style" pitchFamily="18" charset="0"/>
            </a:endParaRPr>
          </a:p>
        </p:txBody>
      </p:sp>
      <p:pic>
        <p:nvPicPr>
          <p:cNvPr id="8" name="Picture 2" descr="DSCN0525kykla.JPG"/>
          <p:cNvPicPr>
            <a:picLocks noChangeAspect="1" noChangeArrowheads="1"/>
          </p:cNvPicPr>
          <p:nvPr/>
        </p:nvPicPr>
        <p:blipFill>
          <a:blip r:embed="rId2"/>
          <a:srcRect t="16051"/>
          <a:stretch>
            <a:fillRect/>
          </a:stretch>
        </p:blipFill>
        <p:spPr bwMode="auto">
          <a:xfrm>
            <a:off x="896958" y="1571612"/>
            <a:ext cx="3522617" cy="4324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A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47" name="Рисунок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9" y="1428736"/>
            <a:ext cx="3250429" cy="4333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A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latin typeface="Bookman Old Style" pitchFamily="18" charset="0"/>
              </a:rPr>
              <a:t>Девка – баба или Перевёртыш</a:t>
            </a:r>
            <a:endParaRPr lang="ru-RU" sz="3200" i="1" dirty="0">
              <a:latin typeface="Bookman Old Style" pitchFamily="18" charset="0"/>
            </a:endParaRPr>
          </a:p>
        </p:txBody>
      </p:sp>
      <p:pic>
        <p:nvPicPr>
          <p:cNvPr id="32770" name="Picture 2" descr="http://tildas.ru/uploads/posts/2012-11/1353587742_0_5d73c_bdf32226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43050"/>
            <a:ext cx="2809875" cy="4762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A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2" name="Picture 4" descr="http://happyart.tomsk.ru/files/kukla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475979" y="2047093"/>
            <a:ext cx="4572028" cy="3906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A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06477"/>
            <a:ext cx="4040188" cy="722193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D22604"/>
                </a:solidFill>
                <a:latin typeface="Bookman Old Style" pitchFamily="18" charset="0"/>
              </a:rPr>
              <a:t>Кукла с косой</a:t>
            </a:r>
            <a:endParaRPr lang="ru-RU" sz="2800" i="1" dirty="0">
              <a:solidFill>
                <a:srgbClr val="D22604"/>
              </a:solidFill>
              <a:latin typeface="Bookman Old Style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214291"/>
            <a:ext cx="4041775" cy="571504"/>
          </a:xfrm>
        </p:spPr>
        <p:txBody>
          <a:bodyPr>
            <a:normAutofit/>
          </a:bodyPr>
          <a:lstStyle/>
          <a:p>
            <a:pPr algn="ctr"/>
            <a:r>
              <a:rPr lang="ru-RU" i="1" dirty="0" err="1" smtClean="0">
                <a:solidFill>
                  <a:srgbClr val="D22604"/>
                </a:solidFill>
                <a:latin typeface="Bookman Old Style" pitchFamily="18" charset="0"/>
              </a:rPr>
              <a:t>Узелкова</a:t>
            </a:r>
            <a:r>
              <a:rPr lang="ru-RU" i="1" dirty="0" smtClean="0">
                <a:solidFill>
                  <a:srgbClr val="D22604"/>
                </a:solidFill>
                <a:latin typeface="Bookman Old Style" pitchFamily="18" charset="0"/>
              </a:rPr>
              <a:t> кукла</a:t>
            </a:r>
            <a:endParaRPr lang="ru-RU" i="1" dirty="0">
              <a:solidFill>
                <a:srgbClr val="D22604"/>
              </a:solidFill>
              <a:latin typeface="Bookman Old Style" pitchFamily="18" charset="0"/>
            </a:endParaRPr>
          </a:p>
        </p:txBody>
      </p:sp>
      <p:pic>
        <p:nvPicPr>
          <p:cNvPr id="33794" name="Picture 2" descr="http://tala-handmade.ru/wp-content/uploads/%D0%9A%D1%83%D0%BA%D0%BE%D0%BB%D0%BA%D0%B0-%D0%BD%D0%B0-%D0%A1%D1%87%D0%B0%D1%81%D1%82%D1%8C%D0%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857364"/>
            <a:ext cx="3846485" cy="2884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A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8" name="Picture 6" descr="http://www.poppenhouse.ru/MK/mc8-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9543" y="1357298"/>
            <a:ext cx="3785011" cy="4048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A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214290"/>
            <a:ext cx="3711602" cy="571504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rgbClr val="D22604"/>
                </a:solidFill>
                <a:latin typeface="Bookman Old Style" pitchFamily="18" charset="0"/>
              </a:rPr>
              <a:t>Малышок -</a:t>
            </a:r>
            <a:r>
              <a:rPr lang="ru-RU" i="1" dirty="0" err="1" smtClean="0">
                <a:solidFill>
                  <a:srgbClr val="D22604"/>
                </a:solidFill>
                <a:latin typeface="Bookman Old Style" pitchFamily="18" charset="0"/>
              </a:rPr>
              <a:t>голышок</a:t>
            </a:r>
            <a:endParaRPr lang="ru-RU" i="1" dirty="0">
              <a:solidFill>
                <a:srgbClr val="D22604"/>
              </a:solidFill>
              <a:latin typeface="Bookman Old Style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214291"/>
            <a:ext cx="4041775" cy="571504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rgbClr val="D22604"/>
                </a:solidFill>
                <a:latin typeface="Bookman Old Style" pitchFamily="18" charset="0"/>
              </a:rPr>
              <a:t>Кукла нарядная</a:t>
            </a:r>
            <a:endParaRPr lang="ru-RU" i="1" dirty="0">
              <a:solidFill>
                <a:srgbClr val="D22604"/>
              </a:solidFill>
              <a:latin typeface="Bookman Old Style" pitchFamily="18" charset="0"/>
            </a:endParaRPr>
          </a:p>
        </p:txBody>
      </p:sp>
      <p:pic>
        <p:nvPicPr>
          <p:cNvPr id="35842" name="Picture 2" descr="Малышок-голышок"/>
          <p:cNvPicPr>
            <a:picLocks noChangeAspect="1" noChangeArrowheads="1"/>
          </p:cNvPicPr>
          <p:nvPr/>
        </p:nvPicPr>
        <p:blipFill>
          <a:blip r:embed="rId2"/>
          <a:srcRect l="7653" r="6632"/>
          <a:stretch>
            <a:fillRect/>
          </a:stretch>
        </p:blipFill>
        <p:spPr bwMode="auto">
          <a:xfrm>
            <a:off x="785786" y="2000240"/>
            <a:ext cx="4000528" cy="3600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A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4" name="Picture 4" descr="http://cs2.livemaster.ru/foto/large/83914057109-kukly-igrushki-kukla-naryadnaya-n19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285860"/>
            <a:ext cx="3019372" cy="4986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A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latin typeface="Bookman Old Style" pitchFamily="18" charset="0"/>
              </a:rPr>
              <a:t>Почему у кукол нет лица</a:t>
            </a:r>
            <a:endParaRPr lang="ru-RU" sz="3200" i="1" dirty="0">
              <a:latin typeface="Bookman Old Style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CC0000"/>
                </a:solidFill>
              </a:rPr>
              <a:t>Традиционная тряпичная кукла безлика. Лицо, как правило, не обозначалось, оставалось белым. Кукла без лица считалась предметом неодушевленным, недоступным для вселения в него злых, недобрых сил, а значит, и безвредным для ребенка. Она должна была принести ему благополучие, здоровье, радость. Это было чудо: из нескольких тряпочек, без рук, без ног, без обозначенного лица передавался характер куклы. Кукла была многолика, она могла смеяться и </a:t>
            </a:r>
            <a:r>
              <a:rPr lang="ru-RU" dirty="0" smtClean="0">
                <a:solidFill>
                  <a:srgbClr val="CC0000"/>
                </a:solidFill>
              </a:rPr>
              <a:t>плакать.</a:t>
            </a:r>
            <a:endParaRPr lang="ru-RU" b="1" dirty="0" smtClean="0">
              <a:solidFill>
                <a:srgbClr val="CC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/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en-US" sz="1600" dirty="0" smtClean="0">
                <a:hlinkClick r:id="rId2"/>
              </a:rPr>
              <a:t>http://i.allday.ru/a1/0b/42/1307381529_stock-vector-ethnic-ukraine-patterns-6allday.jpg</a:t>
            </a:r>
            <a:r>
              <a:rPr lang="ru-RU" sz="1600" dirty="0" smtClean="0"/>
              <a:t>   вышитый орнамент</a:t>
            </a:r>
          </a:p>
          <a:p>
            <a:r>
              <a:rPr lang="ru-RU" sz="1600" dirty="0" smtClean="0"/>
              <a:t>Автор  шаблона  Левитина  Любовь  Семёновна  </a:t>
            </a:r>
            <a:r>
              <a:rPr lang="en-US" sz="1600" dirty="0" smtClean="0">
                <a:hlinkClick r:id="rId3"/>
              </a:rPr>
              <a:t>http://00149.ucoz.com/</a:t>
            </a:r>
            <a:r>
              <a:rPr lang="ru-RU" sz="1600" dirty="0" smtClean="0"/>
              <a:t> 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amoydelkin.ru/wp-content/uploads/2012/02/s53_i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857232"/>
            <a:ext cx="4262837" cy="51626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A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714348" y="928670"/>
            <a:ext cx="38576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accent2"/>
                </a:solidFill>
              </a:rPr>
              <a:t>В глубокой древности  кукла  была человеку защитой от болезней, несчастий, злых духов. Кукла берегла человека, ее так и называли: оберег или </a:t>
            </a:r>
            <a:r>
              <a:rPr lang="ru-RU" sz="2000" b="1" dirty="0" err="1" smtClean="0">
                <a:solidFill>
                  <a:schemeClr val="accent2"/>
                </a:solidFill>
              </a:rPr>
              <a:t>берегиня</a:t>
            </a:r>
            <a:r>
              <a:rPr lang="ru-RU" sz="2000" b="1" dirty="0" smtClean="0">
                <a:solidFill>
                  <a:schemeClr val="accent2"/>
                </a:solidFill>
              </a:rPr>
              <a:t>. Как правило, самыми охранными были куклы, выполненные без иглы и ножниц. Ткань старались при изготовлении кукол не резать, а рвать (иногда кукол так и называли — "</a:t>
            </a:r>
            <a:r>
              <a:rPr lang="ru-RU" sz="2000" b="1" dirty="0" err="1" smtClean="0">
                <a:solidFill>
                  <a:schemeClr val="accent2"/>
                </a:solidFill>
              </a:rPr>
              <a:t>рванки</a:t>
            </a:r>
            <a:r>
              <a:rPr lang="ru-RU" sz="2000" b="1" dirty="0" smtClean="0">
                <a:solidFill>
                  <a:schemeClr val="accent2"/>
                </a:solidFill>
              </a:rPr>
              <a:t>").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857224" y="214291"/>
            <a:ext cx="3640164" cy="42862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i="1" dirty="0" err="1" smtClean="0">
                <a:solidFill>
                  <a:srgbClr val="D22604"/>
                </a:solidFill>
                <a:latin typeface="Bookman Old Style" pitchFamily="18" charset="0"/>
              </a:rPr>
              <a:t>Берегиня</a:t>
            </a:r>
            <a:r>
              <a:rPr lang="ru-RU" i="1" dirty="0" smtClean="0">
                <a:solidFill>
                  <a:srgbClr val="D22604"/>
                </a:solidFill>
                <a:latin typeface="Bookman Old Style" pitchFamily="18" charset="0"/>
              </a:rPr>
              <a:t> дома</a:t>
            </a:r>
            <a:endParaRPr lang="ru-RU" i="1" dirty="0">
              <a:solidFill>
                <a:srgbClr val="D22604"/>
              </a:solidFill>
              <a:latin typeface="Bookman Old Style" pitchFamily="18" charset="0"/>
            </a:endParaRPr>
          </a:p>
        </p:txBody>
      </p:sp>
      <p:pic>
        <p:nvPicPr>
          <p:cNvPr id="4" name="Рисунок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1071537" y="1500174"/>
            <a:ext cx="3300437" cy="4714908"/>
          </a:xfrm>
          <a:prstGeom prst="rect">
            <a:avLst/>
          </a:prstGeom>
          <a:ln w="88900" cap="sq" cmpd="thickThin">
            <a:solidFill>
              <a:srgbClr val="EA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214291"/>
            <a:ext cx="4041775" cy="500066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D22604"/>
                </a:solidFill>
                <a:latin typeface="Bookman Old Style" pitchFamily="18" charset="0"/>
              </a:rPr>
              <a:t>Куклы </a:t>
            </a:r>
            <a:r>
              <a:rPr lang="ru-RU" i="1" dirty="0" err="1" smtClean="0">
                <a:solidFill>
                  <a:srgbClr val="D22604"/>
                </a:solidFill>
                <a:latin typeface="Bookman Old Style" pitchFamily="18" charset="0"/>
              </a:rPr>
              <a:t>кувадки</a:t>
            </a:r>
            <a:endParaRPr lang="ru-RU" i="1" dirty="0">
              <a:solidFill>
                <a:srgbClr val="D22604"/>
              </a:solidFill>
              <a:latin typeface="Bookman Old Style" pitchFamily="18" charset="0"/>
            </a:endParaRPr>
          </a:p>
        </p:txBody>
      </p:sp>
      <p:pic>
        <p:nvPicPr>
          <p:cNvPr id="6146" name="Picture 2" descr="1kyvadk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928802"/>
            <a:ext cx="4048153" cy="3036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A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71538" y="285728"/>
            <a:ext cx="3425850" cy="857255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CC0000"/>
                </a:solidFill>
                <a:latin typeface="Bookman Old Style" pitchFamily="18" charset="0"/>
              </a:rPr>
              <a:t>Кукла </a:t>
            </a:r>
            <a:r>
              <a:rPr lang="ru-RU" sz="2800" i="1" dirty="0" err="1" smtClean="0">
                <a:solidFill>
                  <a:srgbClr val="CC0000"/>
                </a:solidFill>
                <a:latin typeface="Bookman Old Style" pitchFamily="18" charset="0"/>
              </a:rPr>
              <a:t>пеленашка</a:t>
            </a:r>
            <a:endParaRPr lang="ru-RU" sz="2800" i="1" dirty="0">
              <a:solidFill>
                <a:srgbClr val="CC0000"/>
              </a:solidFill>
              <a:latin typeface="Bookman Old Style" pitchFamily="18" charset="0"/>
            </a:endParaRPr>
          </a:p>
        </p:txBody>
      </p:sp>
      <p:pic>
        <p:nvPicPr>
          <p:cNvPr id="9" name="Содержимое 8" descr="pelenashk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28662" y="1643050"/>
            <a:ext cx="3402799" cy="43011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214291"/>
            <a:ext cx="4041775" cy="42862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latin typeface="Bookman Old Style" pitchFamily="18" charset="0"/>
              </a:rPr>
              <a:t>Кукла ангелочек</a:t>
            </a:r>
            <a:endParaRPr lang="ru-RU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6" name="Picture 2" descr="Творческий проект &amp;amp;quot;Народная кукла&amp;amp;quot;"/>
          <p:cNvPicPr>
            <a:picLocks noChangeAspect="1" noChangeArrowheads="1"/>
          </p:cNvPicPr>
          <p:nvPr/>
        </p:nvPicPr>
        <p:blipFill>
          <a:blip r:embed="rId3"/>
          <a:srcRect l="11823" r="7106"/>
          <a:stretch>
            <a:fillRect/>
          </a:stretch>
        </p:blipFill>
        <p:spPr bwMode="auto">
          <a:xfrm>
            <a:off x="5072066" y="1785926"/>
            <a:ext cx="3893108" cy="3595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A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214291"/>
            <a:ext cx="3568726" cy="714380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D22604"/>
                </a:solidFill>
                <a:latin typeface="Bookman Old Style" pitchFamily="18" charset="0"/>
              </a:rPr>
              <a:t>Кукла </a:t>
            </a:r>
            <a:r>
              <a:rPr lang="ru-RU" sz="2800" i="1" dirty="0" err="1" smtClean="0">
                <a:solidFill>
                  <a:srgbClr val="D22604"/>
                </a:solidFill>
                <a:latin typeface="Bookman Old Style" pitchFamily="18" charset="0"/>
              </a:rPr>
              <a:t>Московка</a:t>
            </a:r>
            <a:endParaRPr lang="ru-RU" sz="2800" i="1" dirty="0">
              <a:solidFill>
                <a:srgbClr val="D22604"/>
              </a:solidFill>
              <a:latin typeface="Bookman Old Style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357167"/>
            <a:ext cx="4041775" cy="571504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err="1" smtClean="0">
                <a:solidFill>
                  <a:srgbClr val="D22604"/>
                </a:solidFill>
                <a:latin typeface="Bookman Old Style" pitchFamily="18" charset="0"/>
              </a:rPr>
              <a:t>Десятиручка</a:t>
            </a:r>
            <a:endParaRPr lang="ru-RU" sz="2800" i="1" dirty="0">
              <a:solidFill>
                <a:srgbClr val="D22604"/>
              </a:solidFill>
              <a:latin typeface="Bookman Old Style" pitchFamily="18" charset="0"/>
            </a:endParaRPr>
          </a:p>
        </p:txBody>
      </p:sp>
      <p:pic>
        <p:nvPicPr>
          <p:cNvPr id="30724" name="Picture 4" descr="Творческий проект &amp;amp;quot;Народная кукла&amp;amp;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071546"/>
            <a:ext cx="3286128" cy="4381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A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1mos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428736"/>
            <a:ext cx="3286141" cy="4381520"/>
          </a:xfrm>
          <a:prstGeom prst="rect">
            <a:avLst/>
          </a:prstGeom>
          <a:ln w="88900" cap="sq" cmpd="thickThin">
            <a:solidFill>
              <a:srgbClr val="EA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4414" y="214289"/>
            <a:ext cx="3282974" cy="1000133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  <a:t>Кубышка - травница</a:t>
            </a:r>
            <a:endParaRPr lang="ru-RU" sz="2800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357167"/>
            <a:ext cx="4041775" cy="571504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D22604"/>
                </a:solidFill>
                <a:latin typeface="Bookman Old Style" pitchFamily="18" charset="0"/>
              </a:rPr>
              <a:t>Вепсские куклы</a:t>
            </a:r>
            <a:endParaRPr lang="ru-RU" sz="2800" i="1" dirty="0">
              <a:solidFill>
                <a:srgbClr val="D22604"/>
              </a:solidFill>
              <a:latin typeface="Bookman Old Style" pitchFamily="18" charset="0"/>
            </a:endParaRPr>
          </a:p>
        </p:txBody>
      </p:sp>
      <p:pic>
        <p:nvPicPr>
          <p:cNvPr id="3074" name="Picture 2" descr="1ky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3116"/>
            <a:ext cx="3619514" cy="2857511"/>
          </a:xfrm>
          <a:prstGeom prst="rect">
            <a:avLst/>
          </a:prstGeom>
          <a:ln w="88900" cap="sq" cmpd="thickThin">
            <a:solidFill>
              <a:srgbClr val="EA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 descr="m-vep-k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428736"/>
            <a:ext cx="4000517" cy="3000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A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285729"/>
            <a:ext cx="4040188" cy="500066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D22604"/>
                </a:solidFill>
                <a:latin typeface="Bookman Old Style" pitchFamily="18" charset="0"/>
              </a:rPr>
              <a:t>День - ночь</a:t>
            </a:r>
            <a:endParaRPr lang="ru-RU" sz="2800" i="1" dirty="0">
              <a:solidFill>
                <a:srgbClr val="D22604"/>
              </a:solidFill>
              <a:latin typeface="Bookman Old Style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sz="2800" i="1" dirty="0" smtClean="0">
                <a:solidFill>
                  <a:srgbClr val="D22604"/>
                </a:solidFill>
                <a:latin typeface="Bookman Old Style" pitchFamily="18" charset="0"/>
              </a:rPr>
              <a:t>Кукла колокольчик</a:t>
            </a:r>
            <a:endParaRPr lang="ru-RU" sz="2800" i="1" dirty="0">
              <a:solidFill>
                <a:srgbClr val="D22604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m-d-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14422"/>
            <a:ext cx="3903410" cy="3732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A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http://forum.maminsite.ru/uploads/0000/0a/cd/107069-1-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000372"/>
            <a:ext cx="3852490" cy="2652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A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14348" y="428604"/>
            <a:ext cx="3783040" cy="1000131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err="1" smtClean="0">
                <a:solidFill>
                  <a:srgbClr val="D22604"/>
                </a:solidFill>
                <a:latin typeface="Bookman Old Style" pitchFamily="18" charset="0"/>
              </a:rPr>
              <a:t>Крупеничка</a:t>
            </a:r>
            <a:r>
              <a:rPr lang="ru-RU" sz="2800" i="1" dirty="0" smtClean="0">
                <a:solidFill>
                  <a:srgbClr val="D22604"/>
                </a:solidFill>
                <a:latin typeface="Bookman Old Style" pitchFamily="18" charset="0"/>
              </a:rPr>
              <a:t> (</a:t>
            </a:r>
            <a:r>
              <a:rPr lang="ru-RU" sz="2800" i="1" dirty="0" err="1" smtClean="0">
                <a:solidFill>
                  <a:srgbClr val="D22604"/>
                </a:solidFill>
                <a:latin typeface="Bookman Old Style" pitchFamily="18" charset="0"/>
              </a:rPr>
              <a:t>Зерновушка</a:t>
            </a:r>
            <a:r>
              <a:rPr lang="ru-RU" sz="2800" i="1" dirty="0" smtClean="0">
                <a:solidFill>
                  <a:srgbClr val="D22604"/>
                </a:solidFill>
                <a:latin typeface="Bookman Old Style" pitchFamily="18" charset="0"/>
              </a:rPr>
              <a:t>)</a:t>
            </a:r>
            <a:endParaRPr lang="ru-RU" sz="2800" i="1" dirty="0">
              <a:solidFill>
                <a:srgbClr val="D22604"/>
              </a:solidFill>
              <a:latin typeface="Bookman Old Style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357167"/>
            <a:ext cx="4041775" cy="50006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i="1" dirty="0" smtClean="0">
                <a:solidFill>
                  <a:srgbClr val="D22604"/>
                </a:solidFill>
                <a:latin typeface="Bookman Old Style" pitchFamily="18" charset="0"/>
              </a:rPr>
              <a:t>Масленица</a:t>
            </a:r>
            <a:endParaRPr lang="ru-RU" sz="2800" i="1" dirty="0">
              <a:solidFill>
                <a:srgbClr val="D22604"/>
              </a:solidFill>
              <a:latin typeface="Bookman Old Style" pitchFamily="18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1" u="none" strike="noStrike" cap="none" normalizeH="0" baseline="0" smtClean="0">
                <a:ln>
                  <a:noFill/>
                </a:ln>
                <a:solidFill>
                  <a:srgbClr val="77594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900" b="1" i="1" u="none" strike="noStrike" cap="none" normalizeH="0" baseline="0" smtClean="0">
                <a:ln>
                  <a:noFill/>
                </a:ln>
                <a:solidFill>
                  <a:srgbClr val="77594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4" name="Picture 4" descr="http://img-fotki.yandex.ru/get/5904/pinigina.20/0_6b438_15e82ca0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428736"/>
            <a:ext cx="3612620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A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6" name="Picture 6" descr="http://content.foto.mail.ru/bk/eals/_blogs/i-1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000240"/>
            <a:ext cx="3102062" cy="4086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A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76806"/>
            <a:ext cx="2786082" cy="4268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A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Рисунок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643050"/>
            <a:ext cx="3084270" cy="4112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A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Кукла - пугало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 орнамент Левитина Л.С.">
  <a:themeElements>
    <a:clrScheme name="Другая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99694"/>
      </a:hlink>
      <a:folHlink>
        <a:srgbClr val="D9969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орнамент Левитина Л.С.</Template>
  <TotalTime>335</TotalTime>
  <Words>254</Words>
  <Application>Microsoft Office PowerPoint</Application>
  <PresentationFormat>Экран (4:3)</PresentationFormat>
  <Paragraphs>38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Шаблон орнамент Левитина Л.С.</vt:lpstr>
      <vt:lpstr>Кто в детстве в куклы не играл, тот счастья не видал                                        Народная мудрость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Кукла - пугало</vt:lpstr>
      <vt:lpstr>Слайд 10</vt:lpstr>
      <vt:lpstr>Слайд 11</vt:lpstr>
      <vt:lpstr>Слайд 12</vt:lpstr>
      <vt:lpstr>Игровые куклы</vt:lpstr>
      <vt:lpstr>Девка – баба или Перевёртыш</vt:lpstr>
      <vt:lpstr>Слайд 15</vt:lpstr>
      <vt:lpstr>Слайд 16</vt:lpstr>
      <vt:lpstr>Почему у кукол нет лица</vt:lpstr>
      <vt:lpstr>Интернет-ресурсы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в детстве в куклы не играл, тот счастья не видал                                        Народная мудрость</dc:title>
  <dc:subject>М К</dc:subject>
  <dc:creator>АсКомп</dc:creator>
  <cp:lastModifiedBy>АсКомп</cp:lastModifiedBy>
  <cp:revision>45</cp:revision>
  <dcterms:created xsi:type="dcterms:W3CDTF">2013-12-30T13:08:42Z</dcterms:created>
  <dcterms:modified xsi:type="dcterms:W3CDTF">2014-01-19T02:41:22Z</dcterms:modified>
</cp:coreProperties>
</file>