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79" r:id="rId2"/>
    <p:sldId id="256" r:id="rId3"/>
    <p:sldId id="257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75" autoAdjust="0"/>
    <p:restoredTop sz="86390" autoAdjust="0"/>
  </p:normalViewPr>
  <p:slideViewPr>
    <p:cSldViewPr>
      <p:cViewPr>
        <p:scale>
          <a:sx n="118" d="100"/>
          <a:sy n="118" d="100"/>
        </p:scale>
        <p:origin x="-2280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926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442EA6-D648-4E7D-858C-C942D13CF4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05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ED6C5D-BDC3-4E12-B69C-1297969078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227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3C890-2F73-4B1A-AFF6-7A75DCA07C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381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E4B20-2B08-4877-A83A-4DA4639E8F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359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EB301-A95A-4B44-88FD-D9D1EF533D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471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74B4E-C15B-4A9F-83E8-FEF8606842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627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CA254-059F-4122-A690-58F27AAF9B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133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BDA13-89C4-4B19-ACF1-8229C692B6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135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BA992-5BF6-4934-901B-5FD6BF58AF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80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6EDB9-E0BB-400C-A9CF-9DD9CC4D4D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493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DD8B4-6466-416B-B466-AAB90E786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62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065AAC97-8A79-45DA-978D-858AF21E21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Рик\Desktop\00NmQ2LW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896" y="1412776"/>
            <a:ext cx="5364162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332656"/>
            <a:ext cx="8582799" cy="923330"/>
          </a:xfrm>
          <a:prstGeom prst="rect">
            <a:avLst/>
          </a:prstGeom>
          <a:noFill/>
          <a:ln>
            <a:noFill/>
          </a:ln>
        </p:spPr>
        <p:txBody>
          <a:bodyPr wrap="none">
            <a:prstTxWarp prst="textChevronInverted">
              <a:avLst/>
            </a:prstTxWarp>
            <a:spAutoFit/>
          </a:bodyPr>
          <a:lstStyle/>
          <a:p>
            <a:pPr algn="ctr">
              <a:defRPr/>
            </a:pPr>
            <a:r>
              <a:rPr lang="ru-RU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Здравствуй Масленица</a:t>
            </a:r>
          </a:p>
        </p:txBody>
      </p:sp>
      <p:pic>
        <p:nvPicPr>
          <p:cNvPr id="2052" name="Picture 4" descr="C:\Users\Рик\Desktop\Новая папка (2)\758445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574852"/>
            <a:ext cx="3901103" cy="408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3547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468313" y="750888"/>
            <a:ext cx="5111750" cy="535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/>
              <a:t>Воскресенье — прощенный день. </a:t>
            </a:r>
          </a:p>
          <a:p>
            <a:pPr algn="ctr" eaLnBrk="1" hangingPunct="1"/>
            <a:endParaRPr lang="ru-RU" altLang="ru-RU"/>
          </a:p>
          <a:p>
            <a:pPr algn="ctr" eaLnBrk="1" hangingPunct="1"/>
            <a:endParaRPr lang="ru-RU" altLang="ru-RU"/>
          </a:p>
          <a:p>
            <a:pPr eaLnBrk="1" hangingPunct="1"/>
            <a:r>
              <a:rPr lang="ru-RU" altLang="ru-RU"/>
              <a:t>Это были проводы Масленицы. В поле раскладывали костер из соломы и сжигали куклу с песнями. Пепел разбрасывали пополю, чтобы наследующий год собрать богатый урожай. В прощенное воскресенье ходили друг к другу мириться и просили прощения, если обидели раньше. Говорили: "Прости меня, пожалуйста". "Бог тебя простит", — отвечали на это. Потом целовались и не вспоминали об обидах. Но если даже не было ссор и обид, все равно говорили: "Прости меня". Даже когда встречали незнакомого человека, просили у него прощения.</a:t>
            </a:r>
          </a:p>
          <a:p>
            <a:pPr eaLnBrk="1" hangingPunct="1"/>
            <a:endParaRPr lang="ru-RU" altLang="ru-RU"/>
          </a:p>
          <a:p>
            <a:pPr eaLnBrk="1" hangingPunct="1"/>
            <a:r>
              <a:rPr lang="ru-RU" altLang="ru-RU"/>
              <a:t>Так заканчивалась Масленица.</a:t>
            </a:r>
          </a:p>
        </p:txBody>
      </p:sp>
      <p:pic>
        <p:nvPicPr>
          <p:cNvPr id="40964" name="Picture 4" descr="C:\Users\Рик\Desktop\83437676_2795685_1326542201_0_8ba8d_35b963f8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196752"/>
            <a:ext cx="3418381" cy="45530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11182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Рик\Desktop\7026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8" y="647700"/>
            <a:ext cx="8340725" cy="55610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5574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Конец зимы.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Дни 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становятся длинными и светлыми, небо — голубым, а солнце — ярким. В это время на Руси устраивались народные гулянья. Назывался этот праздник — </a:t>
            </a:r>
            <a:r>
              <a:rPr lang="ru-RU" sz="24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Масленица.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Веселый и разгульный, длился он целую неделю: ярмарки, уличные игры, выступления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ряженых, пляски, 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песни. В народе недаром его величали широкой Масленицей. Главное угощение праздника — это блины,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символ 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возврата к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людям солнца 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тепла.</a:t>
            </a:r>
            <a:b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 называлась сырною неделею, на которой едят сыр, яйца. Народ предается масленичным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удовольствиям, катаниям 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гор на санках, кулачным потехам.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Прямоугольник 3"/>
          <p:cNvSpPr>
            <a:spLocks noChangeArrowheads="1"/>
          </p:cNvSpPr>
          <p:nvPr/>
        </p:nvSpPr>
        <p:spPr bwMode="auto">
          <a:xfrm>
            <a:off x="1025525" y="4437063"/>
            <a:ext cx="76327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Что же самое главное в Масленице? </a:t>
            </a:r>
          </a:p>
          <a:p>
            <a:pPr eaLnBrk="1" hangingPunct="1"/>
            <a:r>
              <a:rPr lang="ru-RU" altLang="ru-RU" sz="2000">
                <a:latin typeface="Times New Roman" pitchFamily="18" charset="0"/>
                <a:cs typeface="Times New Roman" pitchFamily="18" charset="0"/>
              </a:rPr>
              <a:t>Ну, конечно, блины! Без них нет и Масленицы. Хозяйки пекли блины каждый день из гречневой или пшеничной муки. </a:t>
            </a:r>
          </a:p>
        </p:txBody>
      </p:sp>
    </p:spTree>
  </p:cSld>
  <p:clrMapOvr>
    <a:masterClrMapping/>
  </p:clrMapOvr>
  <p:transition spd="slow" advTm="947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890588" y="1052513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 справляется за семь недель до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Пасхи. А название «Масленица» возникло потому, что на этой неделе по православному обычаю мясо уже исключается из пищи, а молочные продукты ещё можно употреблять - вот и пекут блины масленые.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русском быту Масленица – это один из ярких весенних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праздников.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Прямоугольник 1"/>
          <p:cNvSpPr>
            <a:spLocks noChangeArrowheads="1"/>
          </p:cNvSpPr>
          <p:nvPr/>
        </p:nvSpPr>
        <p:spPr bwMode="auto">
          <a:xfrm>
            <a:off x="3132138" y="2997200"/>
            <a:ext cx="57610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/>
              <a:t>Главная участница Масленицы — большая соломенная кукла по имени Масленица.</a:t>
            </a:r>
          </a:p>
        </p:txBody>
      </p:sp>
      <p:sp>
        <p:nvSpPr>
          <p:cNvPr id="4100" name="Прямоугольник 2"/>
          <p:cNvSpPr>
            <a:spLocks noChangeArrowheads="1"/>
          </p:cNvSpPr>
          <p:nvPr/>
        </p:nvSpPr>
        <p:spPr bwMode="auto">
          <a:xfrm>
            <a:off x="3419475" y="4149725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/>
              <a:t>Каждый день Масленицы имел свое название и свои забавы.</a:t>
            </a:r>
          </a:p>
        </p:txBody>
      </p:sp>
      <p:pic>
        <p:nvPicPr>
          <p:cNvPr id="4101" name="Picture 7" descr="C:\Users\Рик\Desktop\Новая папка (2)\0_8b9c1_7446a83d_X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963" y="2349500"/>
            <a:ext cx="3843338" cy="404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805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 - Встреча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836613"/>
            <a:ext cx="8435975" cy="17287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Делали куклу — Масленицу, наряжали ее, усаживали в сани и везли на горку. Встречали ее песнями. Первыми были дети. Начиная с этого дня, дети каждый день катались с гор.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6" descr="C:\Users\Рик\Desktop\troi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492375"/>
            <a:ext cx="5834062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9897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575" y="260350"/>
            <a:ext cx="8229600" cy="1371600"/>
          </a:xfrm>
        </p:spPr>
        <p:txBody>
          <a:bodyPr/>
          <a:lstStyle/>
          <a:p>
            <a:pPr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Вторник —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заигрыш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и взрослые ходили от дома к дому, поздравляли с Масленицей и выпрашивали блины. Все ходили друг к другу в гости,пелипесни,шутили. 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5" name="Picture 3" descr="C:\Users\Рик\Desktop\9fbf66a25c32bbdece0b95bd7108ce33bc5f6c1359367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1"/>
            <a:ext cx="6928445" cy="48577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9075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81000"/>
            <a:ext cx="8229600" cy="1371600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 — лакомка.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Начинали кататься с гор взрослые. С этого дня по деревне катались на тройке с бубенцами. Родственники навещали друг друга семьями, ходили в гости с детьми, лакомились блинами и другими масленичными яствами.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18" name="Picture 2" descr="C:\Users\Рик\Desktop\x_bc7e3d2a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60575"/>
            <a:ext cx="3514725" cy="4484688"/>
          </a:xfrm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19" name="Picture 3" descr="C:\Users\Рик\Desktop\0008-008-Fevral-Maslenits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916832"/>
            <a:ext cx="4384805" cy="48924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10089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539750" y="620713"/>
            <a:ext cx="7993063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/>
              <a:t>Четверг — широкий, разгуляй-четверток. </a:t>
            </a:r>
          </a:p>
          <a:p>
            <a:pPr eaLnBrk="1" hangingPunct="1"/>
            <a:r>
              <a:rPr lang="ru-RU" altLang="ru-RU"/>
              <a:t>В этот день было больше всего развлечений.</a:t>
            </a:r>
          </a:p>
          <a:p>
            <a:pPr eaLnBrk="1" hangingPunct="1"/>
            <a:r>
              <a:rPr lang="ru-RU" altLang="ru-RU"/>
              <a:t>Устраивали конские бега, кулачные бои и борьбу. Катались на конях по деревне. Съезжали с гор на санях, лыжах. Ряженые веселили народ. Все угощались блинами. Гуляли с утра до вечера, плясали, водили хороводы, пели частушки.</a:t>
            </a:r>
          </a:p>
        </p:txBody>
      </p:sp>
      <p:pic>
        <p:nvPicPr>
          <p:cNvPr id="35843" name="Picture 3" descr="C:\Users\Рик\Desktop\0_92d94_ce64cd0c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18" y="2347895"/>
            <a:ext cx="7772356" cy="4371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9748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322263" y="333375"/>
            <a:ext cx="52324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/>
              <a:t>Пятница — тещины вечерки. </a:t>
            </a:r>
          </a:p>
          <a:p>
            <a:pPr algn="ctr" eaLnBrk="1" hangingPunct="1"/>
            <a:endParaRPr lang="ru-RU" altLang="ru-RU"/>
          </a:p>
          <a:p>
            <a:pPr eaLnBrk="1" hangingPunct="1"/>
            <a:r>
              <a:rPr lang="ru-RU" altLang="ru-RU"/>
              <a:t>На тещины вечерки зятья угощали своих тещ блинами. А девушки в полдень выносили блины в миске на голове и шли к горке. Тот парень, которому девушка понравилась, торопился отведать блинка, чтобы узнать: добрая ли хозяйка из нее выйдет.</a:t>
            </a:r>
          </a:p>
        </p:txBody>
      </p:sp>
      <p:pic>
        <p:nvPicPr>
          <p:cNvPr id="36867" name="Picture 3" descr="C:\Users\Рик\Desktop\Новая папка (2)\83874594_large_Maslenica_v_Podmoskov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73016"/>
            <a:ext cx="5083564" cy="29716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0" name="Picture 6" descr="C:\Users\Рик\Desktop\09d6c393391ae74456f0d970ce9668255851381127751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052736"/>
            <a:ext cx="3218725" cy="24094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10068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323850" y="404813"/>
            <a:ext cx="8640763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/>
              <a:t>Суббота — золовкины посиделки. </a:t>
            </a:r>
          </a:p>
          <a:p>
            <a:pPr eaLnBrk="1" hangingPunct="1"/>
            <a:r>
              <a:rPr lang="ru-RU" altLang="ru-RU"/>
              <a:t>В этот день молодожены приглашали к себе в гости родных и потчевали их угощением. Велись разговоры о житье-бытье, мирились, если до этого в ссоре находились. Вспоминали и умерших родственников, говорили о них хорошие и добрые слова.</a:t>
            </a:r>
          </a:p>
        </p:txBody>
      </p:sp>
      <p:pic>
        <p:nvPicPr>
          <p:cNvPr id="37890" name="Picture 2" descr="C:\Users\Рик\Desktop\48946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206" y="1658325"/>
            <a:ext cx="4833414" cy="352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4" name="Picture 6" descr="C:\Users\Рик\Desktop\Новая папка (2)\maslenica-jeto-viagra-na-ves-god-jekspress-gazeta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60848"/>
            <a:ext cx="3960440" cy="403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10094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305</TotalTime>
  <Words>409</Words>
  <Application>Microsoft Office PowerPoint</Application>
  <PresentationFormat>Экран (4:3)</PresentationFormat>
  <Paragraphs>25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Текстура</vt:lpstr>
      <vt:lpstr>Презентация PowerPoint</vt:lpstr>
      <vt:lpstr>Конец зимы.  Дни становятся длинными и светлыми, небо — голубым, а солнце — ярким. В это время на Руси устраивались народные гулянья. Назывался этот праздник — Масленица. Веселый и разгульный, длился он целую неделю: ярмарки, уличные игры, выступления ряженых, пляски, песни. В народе недаром его величали широкой Масленицей. Главное угощение праздника — это блины, символ возврата к людям солнца и тепла. Масленица называлась сырною неделею, на которой едят сыр, яйца. Народ предается масленичным удовольствиям, катаниям с гор на санках, кулачным потехам.  </vt:lpstr>
      <vt:lpstr>Масленица справляется за семь недель до Пасхи. А название «Масленица» возникло потому, что на этой неделе по православному обычаю мясо уже исключается из пищи, а молочные продукты ещё можно употреблять - вот и пекут блины масленые.  В русском быту Масленица – это один из ярких весенних праздников. </vt:lpstr>
      <vt:lpstr>Понедельник - Встреча  </vt:lpstr>
      <vt:lpstr>Вторник — заигрыш.  Дети и взрослые ходили от дома к дому, поздравляли с Масленицей и выпрашивали блины. Все ходили друг к другу в гости,пелипесни,шутили. </vt:lpstr>
      <vt:lpstr>Среда — лакомка.  Начинали кататься с гор взрослые. С этого дня по деревне катались на тройке с бубенцами. Родственники навещали друг друга семьями, ходили в гости с детьми, лакомились блинами и другими масленичными яствами.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Масленица.</dc:title>
  <dc:creator>User</dc:creator>
  <cp:lastModifiedBy>Рик</cp:lastModifiedBy>
  <cp:revision>28</cp:revision>
  <dcterms:created xsi:type="dcterms:W3CDTF">2002-12-31T22:15:29Z</dcterms:created>
  <dcterms:modified xsi:type="dcterms:W3CDTF">2015-02-16T20:07:26Z</dcterms:modified>
</cp:coreProperties>
</file>