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C40D-FD10-4454-9FF3-53FA706651CE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33BE-F699-4575-863D-785BEA499B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ДРЕВНЯЯ ОЛИМПИЯ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olym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79"/>
            <a:ext cx="8280920" cy="488574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O-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632848" cy="610627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zevs_monumen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36740"/>
            <a:ext cx="6480720" cy="4080986"/>
          </a:xfrm>
          <a:prstGeom prst="rect">
            <a:avLst/>
          </a:prstGeom>
        </p:spPr>
      </p:pic>
      <p:pic>
        <p:nvPicPr>
          <p:cNvPr id="3" name="Рисунок 2" descr="1350552068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3672408" cy="315827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169_olym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80920" cy="552061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afina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429000" cy="5238750"/>
          </a:xfrm>
          <a:prstGeom prst="rect">
            <a:avLst/>
          </a:prstGeom>
        </p:spPr>
      </p:pic>
      <p:pic>
        <p:nvPicPr>
          <p:cNvPr id="7" name="Рисунок 6" descr="Apol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5328592" cy="38417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afi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0884" cy="6858000"/>
          </a:xfrm>
          <a:prstGeom prst="rect">
            <a:avLst/>
          </a:prstGeom>
        </p:spPr>
      </p:pic>
      <p:pic>
        <p:nvPicPr>
          <p:cNvPr id="3" name="Рисунок 2" descr="P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2856"/>
            <a:ext cx="4690291" cy="37444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d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go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76419" cy="61926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ogon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13957" cy="62646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begu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81098"/>
            <a:ext cx="9144000" cy="369580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borb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85850"/>
            <a:ext cx="7620000" cy="46863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7030A0"/>
              </a:gs>
              <a:gs pos="100000">
                <a:srgbClr val="FFFF00">
                  <a:alpha val="7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me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626900" cy="4536504"/>
          </a:xfrm>
          <a:prstGeom prst="rect">
            <a:avLst/>
          </a:prstGeom>
        </p:spPr>
      </p:pic>
      <p:pic>
        <p:nvPicPr>
          <p:cNvPr id="3" name="Рисунок 2" descr="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80928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NSB</cp:lastModifiedBy>
  <cp:revision>6</cp:revision>
  <dcterms:created xsi:type="dcterms:W3CDTF">2013-08-31T12:25:21Z</dcterms:created>
  <dcterms:modified xsi:type="dcterms:W3CDTF">2014-01-19T14:45:09Z</dcterms:modified>
</cp:coreProperties>
</file>