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58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65B0-F614-4B71-A00D-B9227E8ADFA6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585C-4BA5-43CE-9A66-60845C400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585C-4BA5-43CE-9A66-60845C4003A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FFC000"/>
            </a:gs>
            <a:gs pos="100000">
              <a:srgbClr val="FF0000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B5E89-3E08-4CCC-9FF6-70D4CDB3A11F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7A67FD-C8D6-4AAA-AC28-F7C281BE9E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000108"/>
            <a:ext cx="8215370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Моя Семья – что может быть дороже.</a:t>
            </a:r>
            <a:endParaRPr lang="ru-RU" sz="5400" b="1" cap="all" spc="0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429132"/>
            <a:ext cx="5643602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Воспитатели: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</a:p>
          <a:p>
            <a:pPr algn="ctr"/>
            <a:r>
              <a:rPr lang="ru-RU" sz="28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Королёва  и.а.</a:t>
            </a:r>
            <a:r>
              <a:rPr lang="ru-RU" sz="28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28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</a:p>
          <a:p>
            <a:pPr algn="ctr"/>
            <a:r>
              <a:rPr lang="ru-RU" sz="2800" b="1" cap="all" spc="0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</a:t>
            </a:r>
            <a:r>
              <a:rPr lang="ru-RU" sz="2800" b="1" cap="all" spc="0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Рощупкина</a:t>
            </a:r>
            <a:r>
              <a:rPr lang="ru-RU" sz="28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2800" b="1" cap="all" spc="0" dirty="0" err="1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а.в</a:t>
            </a:r>
            <a:r>
              <a:rPr lang="ru-RU" sz="28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ru-RU" sz="5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endParaRPr lang="ru-RU" sz="5400" b="1" cap="all" spc="0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14356"/>
            <a:ext cx="75724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Научитесь детям доверять – 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Каждый шаг не нужно проверять,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Мненье и совет их уважайте,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Дети – мудрецы! Не забывайте.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714752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Взрослые, надейтесь на детей</a:t>
            </a:r>
            <a:b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И любите их душою всей</a:t>
            </a:r>
            <a:b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  <a:t>Так, как невозможно описать.</a:t>
            </a:r>
            <a:b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+mj-lt"/>
                <a:ea typeface="Times New Roman" pitchFamily="18" charset="0"/>
                <a:cs typeface="Times New Roman" pitchFamily="18" charset="0"/>
              </a:rPr>
              <a:t>Вам тогда детей не потерять!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857232"/>
            <a:ext cx="842968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Любите своих детей, уважайте их мнение, желания и они ответят вам тем же!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Дружите с детьми!</a:t>
            </a:r>
            <a:endParaRPr kumimoji="0" lang="ru-RU" sz="8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2214554"/>
            <a:ext cx="60404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БЛАГОДАРИМ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ВАС 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 ВНИМАНИЕ!</a:t>
            </a:r>
            <a:endParaRPr lang="ru-RU" sz="54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714356"/>
            <a:ext cx="6369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Что такое СЕМЬЯ?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785926"/>
            <a:ext cx="592935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Семья – это громкое слово!</a:t>
            </a:r>
          </a:p>
          <a:p>
            <a:pPr algn="ctr"/>
            <a:r>
              <a:rPr lang="ru-RU" sz="3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Семья – это звонкое слово!</a:t>
            </a:r>
          </a:p>
          <a:p>
            <a:pPr algn="ctr"/>
            <a:r>
              <a:rPr lang="ru-RU" sz="3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Семья – это слово важное,</a:t>
            </a:r>
          </a:p>
          <a:p>
            <a:pPr algn="ctr"/>
            <a:r>
              <a:rPr lang="ru-RU" sz="3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 этом вам скажет каждый.</a:t>
            </a:r>
          </a:p>
          <a:p>
            <a:pPr algn="ctr"/>
            <a:r>
              <a:rPr lang="ru-RU" sz="3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Семья – это солнце светит,</a:t>
            </a:r>
          </a:p>
          <a:p>
            <a:pPr algn="ctr"/>
            <a:r>
              <a:rPr lang="ru-RU" sz="3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Семья – это звезды на небе,</a:t>
            </a:r>
          </a:p>
          <a:p>
            <a:pPr algn="ctr"/>
            <a:r>
              <a:rPr lang="ru-RU" sz="3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Семья – это любовь!</a:t>
            </a:r>
          </a:p>
          <a:p>
            <a:pPr algn="ctr"/>
            <a:r>
              <a:rPr lang="ru-RU" sz="3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Любовь  сыновей и отцов,</a:t>
            </a:r>
          </a:p>
          <a:p>
            <a:pPr algn="ctr"/>
            <a:r>
              <a:rPr lang="ru-RU" sz="3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Любовь  дочерей и мам.</a:t>
            </a:r>
          </a:p>
          <a:p>
            <a:pPr algn="ctr"/>
            <a:r>
              <a:rPr lang="ru-RU" sz="3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Любовь  свою дарим вам!</a:t>
            </a:r>
            <a:endParaRPr lang="ru-RU" sz="3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60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0"/>
                            </p:stCondLst>
                            <p:childTnLst>
                              <p:par>
                                <p:cTn id="4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3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214422"/>
            <a:ext cx="764386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i="1" u="sng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 словаре Ожегова написано: </a:t>
            </a:r>
            <a:endParaRPr lang="ru-RU" sz="3600" b="1" i="1" u="sng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ru-RU" sz="36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</a:t>
            </a:r>
            <a:r>
              <a:rPr lang="ru-RU" sz="3600" b="1" i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Семья – это организованная социальная группа, </a:t>
            </a:r>
            <a:endParaRPr lang="ru-RU" sz="3600" b="1" i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ru-RU" sz="36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члены </a:t>
            </a:r>
            <a:r>
              <a:rPr lang="ru-RU" sz="3600" b="1" i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которой связаны общность быта, взаимной моральной ответственностью и социальной необходимостью».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64294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Что такое СЕМЬЯ?</a:t>
            </a:r>
            <a:endParaRPr lang="ru-RU" sz="4400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753859"/>
            <a:ext cx="91440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  Семья - это счастье, любовь и удача,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 Семья - это летом поездки на дачу,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 Семья – это праздник, семейные даты,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4.  Подарки, покупки, приятные траты.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5.  Рождение детей, первый шаг, первый лепет.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6.  Мечты о хорошем, волнение и трепет.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7.  Семья – это то, что мы делим на всех.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42984"/>
            <a:ext cx="85725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8.  Всем понемножку и слезы и смех. 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9.  Взлет и падение, радость, печаль,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10. Дружбу и ссоры, молчанья печать.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11. Семья – это труд, друг о друге забота.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12. Семья – это много домашней работы.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13. Семья – это важно! Семья – это сложно!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14. Но счастливо жить одному невозможно!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15. Семья – это счастье, семья – это дом, где любят и ждут и не помнят о злом!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5042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>
                  <a:noFill/>
                </a:ln>
                <a:effectLst/>
              </a:rPr>
              <a:t>Народная   мудрость.</a:t>
            </a:r>
            <a:endParaRPr lang="ru-RU" sz="5400" b="1" cap="none" spc="0" dirty="0">
              <a:ln w="50800">
                <a:noFill/>
              </a:ln>
              <a:effectLst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928802"/>
            <a:ext cx="88582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 Вся семья вместе, так и душа…..на месте.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 Дерево держится корнями, а человек…..семьей.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 За общим столом еда….вкуснее. 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4.  Материнская молитва со дна моря….достает.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 Не будет добра, коли в семье….вражда.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6.  Отца с матерью почитать…..горе не знать.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7.  У кого есть бабушка и дед, тот…. не ведает бед.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8.  Человек без семьи, что …..дерево без плодов.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9.   В гостях хорошо, ….а дома лучше.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10.  В своем доме и …..стены помогают.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720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Семейные   традиции.</a:t>
            </a:r>
            <a:endParaRPr lang="ru-RU" sz="5400" b="1" cap="none" spc="0" dirty="0">
              <a:ln w="50800"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1428736"/>
            <a:ext cx="99917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928934"/>
            <a:ext cx="825187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ysClr val="windowText" lastClr="000000"/>
                </a:solidFill>
                <a:effectLst/>
              </a:rPr>
              <a:t>это праздники , семейные обеды  по выходным,  сохранение  доверия  в семье.</a:t>
            </a:r>
            <a:endParaRPr lang="ru-RU" sz="5400" b="1" cap="none" spc="0" dirty="0">
              <a:ln w="50800"/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857232"/>
            <a:ext cx="8524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>
                  <a:noFill/>
                </a:ln>
                <a:effectLst/>
              </a:rPr>
              <a:t>Советы на каждый день.</a:t>
            </a:r>
            <a:endParaRPr lang="ru-RU" sz="5400" b="1" cap="none" spc="0" dirty="0">
              <a:ln w="50800">
                <a:noFill/>
              </a:ln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85992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+mj-lt"/>
              </a:rPr>
              <a:t>Не жалейте время для детей,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Разглядите взрослых в них людей,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Перестаньте </a:t>
            </a:r>
            <a:r>
              <a:rPr lang="ru-RU" sz="3600" b="1" i="1" dirty="0" smtClean="0">
                <a:latin typeface="+mj-lt"/>
              </a:rPr>
              <a:t>ссориться и злиться,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Попытайтесь </a:t>
            </a:r>
            <a:r>
              <a:rPr lang="ru-RU" sz="3600" b="1" i="1" dirty="0" smtClean="0">
                <a:latin typeface="+mj-lt"/>
              </a:rPr>
              <a:t> с ними </a:t>
            </a:r>
            <a:r>
              <a:rPr lang="ru-RU" sz="3600" b="1" i="1" dirty="0" smtClean="0">
                <a:latin typeface="+mj-lt"/>
              </a:rPr>
              <a:t>подружиться.</a:t>
            </a:r>
            <a:endParaRPr lang="ru-RU" sz="36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+mj-lt"/>
              </a:rPr>
              <a:t>Постарайтесь их не упрекать,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Научитесь слушать, понимать.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Обогрейте их своим теплом,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Крепостью для них пусть станет дом.</a:t>
            </a:r>
            <a:r>
              <a:rPr lang="ru-RU" sz="2800" b="1" i="1" dirty="0" smtClean="0">
                <a:latin typeface="+mj-lt"/>
              </a:rPr>
              <a:t/>
            </a:r>
            <a:br>
              <a:rPr lang="ru-RU" sz="2800" b="1" i="1" dirty="0" smtClean="0">
                <a:latin typeface="+mj-lt"/>
              </a:rPr>
            </a:br>
            <a:r>
              <a:rPr lang="ru-RU" sz="2800" b="1" i="1" dirty="0" smtClean="0">
                <a:latin typeface="+mj-lt"/>
              </a:rPr>
              <a:t/>
            </a:r>
            <a:br>
              <a:rPr lang="ru-RU" sz="2800" b="1" i="1" dirty="0" smtClean="0">
                <a:latin typeface="+mj-lt"/>
              </a:rPr>
            </a:br>
            <a:endParaRPr lang="ru-RU" sz="2800" i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+mj-lt"/>
              </a:rPr>
              <a:t>Вместе с ними пробуйте, ищите,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Обо всем на свете говорите,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Их всегда незримо направляйте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>И во всех делах им помогайте.</a:t>
            </a:r>
            <a:br>
              <a:rPr lang="ru-RU" sz="3600" b="1" i="1" dirty="0" smtClean="0">
                <a:latin typeface="+mj-lt"/>
              </a:rPr>
            </a:br>
            <a:r>
              <a:rPr lang="ru-RU" sz="3600" b="1" i="1" dirty="0" smtClean="0">
                <a:latin typeface="+mj-lt"/>
              </a:rPr>
              <a:t/>
            </a:r>
            <a:br>
              <a:rPr lang="ru-RU" sz="3600" b="1" i="1" dirty="0" smtClean="0">
                <a:latin typeface="+mj-lt"/>
              </a:rPr>
            </a:br>
            <a:endParaRPr lang="ru-RU" sz="36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307</Words>
  <Application>Microsoft Office PowerPoint</Application>
  <PresentationFormat>Экран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17</cp:revision>
  <dcterms:created xsi:type="dcterms:W3CDTF">2015-06-15T05:24:28Z</dcterms:created>
  <dcterms:modified xsi:type="dcterms:W3CDTF">2015-06-15T12:03:23Z</dcterms:modified>
</cp:coreProperties>
</file>