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6" d="100"/>
          <a:sy n="76" d="100"/>
        </p:scale>
        <p:origin x="-1350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/>
              <a:pPr>
                <a:defRPr/>
              </a:pPr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357290" y="3501009"/>
            <a:ext cx="7358063" cy="1856818"/>
          </a:xfrm>
        </p:spPr>
        <p:txBody>
          <a:bodyPr/>
          <a:lstStyle/>
          <a:p>
            <a:r>
              <a:rPr lang="en-US" sz="2000" b="1" i="1" dirty="0" smtClean="0"/>
              <a:t>   </a:t>
            </a:r>
            <a:r>
              <a:rPr lang="ru-RU" sz="2000" b="1" i="1" dirty="0" smtClean="0"/>
              <a:t>МАДОУ   ЦРР  детский сад №1</a:t>
            </a:r>
            <a:br>
              <a:rPr lang="ru-RU" sz="2000" b="1" i="1" dirty="0" smtClean="0"/>
            </a:br>
            <a:r>
              <a:rPr lang="ru-RU" sz="2000" b="1" i="1" dirty="0" smtClean="0"/>
              <a:t>«</a:t>
            </a:r>
            <a:r>
              <a:rPr lang="ru-RU" sz="2000" b="1" i="1" dirty="0" err="1" smtClean="0"/>
              <a:t>Лёвушка</a:t>
            </a:r>
            <a:r>
              <a:rPr lang="ru-RU" sz="2000" b="1" i="1" dirty="0" smtClean="0"/>
              <a:t>»</a:t>
            </a:r>
            <a:br>
              <a:rPr lang="ru-RU" sz="2000" b="1" i="1" dirty="0" smtClean="0"/>
            </a:b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Мастер класс для родителей « Бабушкины техники росписи яиц»</a:t>
            </a:r>
            <a:r>
              <a:rPr lang="en-US" sz="2000" b="1" i="1" dirty="0" smtClean="0"/>
              <a:t/>
            </a:r>
            <a:br>
              <a:rPr lang="en-US" sz="2000" b="1" i="1" dirty="0" smtClean="0"/>
            </a:br>
            <a:r>
              <a:rPr lang="ru-RU" sz="2000" b="1" i="1" smtClean="0"/>
              <a:t>ПОДГОТОВИЛА</a:t>
            </a:r>
            <a:r>
              <a:rPr lang="ru-RU" sz="2000" b="1" i="1" dirty="0" smtClean="0"/>
              <a:t/>
            </a:r>
            <a:br>
              <a:rPr lang="ru-RU" sz="2000" b="1" i="1" dirty="0" smtClean="0"/>
            </a:br>
            <a:r>
              <a:rPr lang="ru-RU" sz="2000" b="1" i="1" dirty="0" smtClean="0"/>
              <a:t>Воспитатель: </a:t>
            </a:r>
            <a:r>
              <a:rPr lang="ru-RU" sz="2000" b="1" i="1" dirty="0" err="1" smtClean="0"/>
              <a:t>Черданцева</a:t>
            </a:r>
            <a:r>
              <a:rPr lang="ru-RU" sz="2000" b="1" i="1" dirty="0" smtClean="0"/>
              <a:t> Наталья Сергеевна</a:t>
            </a:r>
            <a:br>
              <a:rPr lang="ru-RU" sz="2000" b="1" i="1" dirty="0" smtClean="0"/>
            </a:br>
            <a:endParaRPr lang="ru-RU" sz="2000" b="1" i="1" dirty="0" smtClean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9026" y="5157192"/>
            <a:ext cx="795987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Моя работа создана из детских фотографий, по согласию их родителей!</a:t>
            </a:r>
          </a:p>
          <a:p>
            <a:r>
              <a:rPr lang="ru-RU" dirty="0"/>
              <a:t> </a:t>
            </a:r>
            <a:r>
              <a:rPr lang="ru-RU" dirty="0" smtClean="0"/>
              <a:t>                                      Спасибо за внимание!!!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3331" y="2132856"/>
            <a:ext cx="3791260" cy="2843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9945081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5148064" cy="38610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71600" y="404664"/>
            <a:ext cx="33954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Сегодня ярче светит солнце,</a:t>
            </a:r>
          </a:p>
          <a:p>
            <a:r>
              <a:rPr lang="ru-RU" dirty="0"/>
              <a:t>Сильнее ветер бьёт в оконце,</a:t>
            </a:r>
          </a:p>
          <a:p>
            <a:r>
              <a:rPr lang="ru-RU" dirty="0"/>
              <a:t>И крик несётся до небес:</a:t>
            </a:r>
          </a:p>
          <a:p>
            <a:r>
              <a:rPr lang="ru-RU" dirty="0"/>
              <a:t>«Христос воистину Воскрес!»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132855"/>
            <a:ext cx="6780245" cy="475965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546462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8889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988840"/>
            <a:ext cx="5036377" cy="3777283"/>
          </a:xfrm>
        </p:spPr>
      </p:pic>
      <p:sp>
        <p:nvSpPr>
          <p:cNvPr id="5" name="TextBox 4"/>
          <p:cNvSpPr txBox="1"/>
          <p:nvPr/>
        </p:nvSpPr>
        <p:spPr>
          <a:xfrm>
            <a:off x="0" y="2230199"/>
            <a:ext cx="393941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Христос Воскрес! Вас поздравляю </a:t>
            </a:r>
            <a:br>
              <a:rPr lang="ru-RU" dirty="0"/>
            </a:br>
            <a:r>
              <a:rPr lang="ru-RU" dirty="0"/>
              <a:t>Со светлой Пасхой! Пусть витает </a:t>
            </a:r>
            <a:br>
              <a:rPr lang="ru-RU" dirty="0"/>
            </a:br>
            <a:r>
              <a:rPr lang="ru-RU" dirty="0"/>
              <a:t>В душе любовь и чистота, </a:t>
            </a:r>
            <a:br>
              <a:rPr lang="ru-RU" dirty="0"/>
            </a:br>
            <a:r>
              <a:rPr lang="ru-RU" dirty="0"/>
              <a:t>Пусть окружает красота!</a:t>
            </a:r>
          </a:p>
        </p:txBody>
      </p:sp>
    </p:spTree>
    <p:extLst>
      <p:ext uri="{BB962C8B-B14F-4D97-AF65-F5344CB8AC3E}">
        <p14:creationId xmlns="" xmlns:p14="http://schemas.microsoft.com/office/powerpoint/2010/main" val="256124382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6034617" cy="4525963"/>
          </a:xfrm>
        </p:spPr>
      </p:pic>
    </p:spTree>
    <p:extLst>
      <p:ext uri="{BB962C8B-B14F-4D97-AF65-F5344CB8AC3E}">
        <p14:creationId xmlns="" xmlns:p14="http://schemas.microsoft.com/office/powerpoint/2010/main" val="339112322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32518"/>
            <a:ext cx="4555260" cy="35645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87217" y="2449305"/>
            <a:ext cx="44567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Наше счастье — наши дети, лучше нету их на свете; </a:t>
            </a:r>
          </a:p>
          <a:p>
            <a:r>
              <a:rPr lang="ru-RU" sz="1400" dirty="0"/>
              <a:t>словно бабочки летают, смыслом жизнь нам наполняют. </a:t>
            </a:r>
          </a:p>
          <a:p>
            <a:r>
              <a:rPr lang="ru-RU" sz="1400" dirty="0"/>
              <a:t>Без детей не жизнь, а скука: нет тепла и нет уюта; </a:t>
            </a:r>
          </a:p>
          <a:p>
            <a:r>
              <a:rPr lang="ru-RU" sz="1400" dirty="0"/>
              <a:t>нет веселья, нет огня, продолжения тебя</a:t>
            </a:r>
          </a:p>
        </p:txBody>
      </p:sp>
    </p:spTree>
    <p:extLst>
      <p:ext uri="{BB962C8B-B14F-4D97-AF65-F5344CB8AC3E}">
        <p14:creationId xmlns="" xmlns:p14="http://schemas.microsoft.com/office/powerpoint/2010/main" val="32279448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99</TotalTime>
  <Words>94</Words>
  <Application>Microsoft Office PowerPoint</Application>
  <PresentationFormat>Экран (4:3)</PresentationFormat>
  <Paragraphs>12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Шаблон 2</vt:lpstr>
      <vt:lpstr>   МАДОУ   ЦРР  детский сад №1 «Лёвушка»  Мастер класс для родителей « Бабушкины техники росписи яиц» ПОДГОТОВИЛА Воспитатель: Черданцева Наталья Сергеевна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Черданцева Наталья Сергеевна воспитатель детского сада №1 «Левушка» Тема: Мастер класс на Пасху.</dc:title>
  <dc:creator>Семья</dc:creator>
  <cp:lastModifiedBy>$x$</cp:lastModifiedBy>
  <cp:revision>9</cp:revision>
  <dcterms:created xsi:type="dcterms:W3CDTF">2015-07-11T17:20:18Z</dcterms:created>
  <dcterms:modified xsi:type="dcterms:W3CDTF">2015-07-14T10:30:02Z</dcterms:modified>
</cp:coreProperties>
</file>