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70" r:id="rId5"/>
    <p:sldId id="258" r:id="rId6"/>
    <p:sldId id="259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F59574A-41DB-4DC7-AB54-D62C132F691F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37F5BD3-E39A-4800-A4E7-6FDCB62F8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9574A-41DB-4DC7-AB54-D62C132F691F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F5BD3-E39A-4800-A4E7-6FDCB62F8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F59574A-41DB-4DC7-AB54-D62C132F691F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7F5BD3-E39A-4800-A4E7-6FDCB62F8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9574A-41DB-4DC7-AB54-D62C132F691F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F5BD3-E39A-4800-A4E7-6FDCB62F8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59574A-41DB-4DC7-AB54-D62C132F691F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37F5BD3-E39A-4800-A4E7-6FDCB62F8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9574A-41DB-4DC7-AB54-D62C132F691F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F5BD3-E39A-4800-A4E7-6FDCB62F8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9574A-41DB-4DC7-AB54-D62C132F691F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F5BD3-E39A-4800-A4E7-6FDCB62F8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9574A-41DB-4DC7-AB54-D62C132F691F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F5BD3-E39A-4800-A4E7-6FDCB62F8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59574A-41DB-4DC7-AB54-D62C132F691F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F5BD3-E39A-4800-A4E7-6FDCB62F8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9574A-41DB-4DC7-AB54-D62C132F691F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F5BD3-E39A-4800-A4E7-6FDCB62F8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9574A-41DB-4DC7-AB54-D62C132F691F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F5BD3-E39A-4800-A4E7-6FDCB62F80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F59574A-41DB-4DC7-AB54-D62C132F691F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37F5BD3-E39A-4800-A4E7-6FDCB62F8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181220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Логопедический кабинет МБДОУ «ДСКВ «Капелька» г. Грайворона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928934"/>
            <a:ext cx="5114778" cy="928694"/>
          </a:xfrm>
        </p:spPr>
        <p:txBody>
          <a:bodyPr/>
          <a:lstStyle/>
          <a:p>
            <a:r>
              <a:rPr lang="ru-RU" dirty="0" smtClean="0"/>
              <a:t>Учитель-логопед </a:t>
            </a:r>
          </a:p>
          <a:p>
            <a:r>
              <a:rPr lang="ru-RU" dirty="0" err="1" smtClean="0"/>
              <a:t>Жорник</a:t>
            </a:r>
            <a:r>
              <a:rPr lang="ru-RU" dirty="0" smtClean="0"/>
              <a:t> Виктория Сергеевна</a:t>
            </a:r>
            <a:endParaRPr lang="ru-RU" dirty="0"/>
          </a:p>
        </p:txBody>
      </p:sp>
      <p:pic>
        <p:nvPicPr>
          <p:cNvPr id="1026" name="Picture 2" descr="C:\Documents and Settings\Пользователь\Рабочий стол\эмблем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786190"/>
            <a:ext cx="2638425" cy="2628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Мелкая моторика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Стимулируя развитие мелкой моторики рук, мы стимулируем развитие головного мозга ребёнка.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Пальчиковые игры – это самое простое, что можно провести с ребёнком и в ДОУ и дома.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могут быть: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Настольные игры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Шнуровки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Массажёры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рук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с пластилином, мелкими игрушками, сухие бассейны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Пользователь\Рабочий стол\вика\SAM_15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428604"/>
            <a:ext cx="2872218" cy="2208215"/>
          </a:xfrm>
          <a:prstGeom prst="rect">
            <a:avLst/>
          </a:prstGeom>
          <a:noFill/>
        </p:spPr>
      </p:pic>
      <p:pic>
        <p:nvPicPr>
          <p:cNvPr id="5122" name="Picture 2" descr="C:\Documents and Settings\Пользователь\Рабочий стол\вика\SAM_152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4286256"/>
            <a:ext cx="3142599" cy="2357454"/>
          </a:xfrm>
          <a:prstGeom prst="rect">
            <a:avLst/>
          </a:prstGeom>
          <a:noFill/>
        </p:spPr>
      </p:pic>
      <p:pic>
        <p:nvPicPr>
          <p:cNvPr id="5124" name="Picture 4" descr="C:\Documents and Settings\Пользователь\Рабочий стол\вика\SAM_154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1320000">
            <a:off x="354040" y="1408183"/>
            <a:ext cx="2646083" cy="2404544"/>
          </a:xfrm>
          <a:prstGeom prst="rect">
            <a:avLst/>
          </a:prstGeom>
          <a:noFill/>
        </p:spPr>
      </p:pic>
      <p:pic>
        <p:nvPicPr>
          <p:cNvPr id="5125" name="Picture 5" descr="C:\Documents and Settings\Пользователь\Рабочий стол\вика\SAM_156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10" y="4286256"/>
            <a:ext cx="3214710" cy="2340111"/>
          </a:xfrm>
          <a:prstGeom prst="rect">
            <a:avLst/>
          </a:prstGeom>
          <a:noFill/>
        </p:spPr>
      </p:pic>
      <p:pic>
        <p:nvPicPr>
          <p:cNvPr id="5126" name="Picture 6" descr="C:\Documents and Settings\Пользователь\Рабочий стол\вика\SAM_157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320000">
            <a:off x="5577388" y="1399026"/>
            <a:ext cx="2604343" cy="2441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Су-джок</a:t>
            </a:r>
            <a:r>
              <a:rPr lang="ru-RU" dirty="0" smtClean="0"/>
              <a:t> 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Су-джоком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 круги катаю,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Взад вперёд его гоняю.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 поглажу я ладошку,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Будто я сметаю крошки.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сожму его немножко,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сжимает лапу кошка.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Каждым пальчиком прижму,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 стол его кладу.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Documents and Settings\Пользователь\Рабочий стол\вика\SAM_15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2" y="1785926"/>
            <a:ext cx="3610268" cy="2708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Развитие голосового аппарата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26458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Развитию голосового аппарата способствуют упражнения, в которых одни и те же звуки или звукосочетания произносятся с различной громкостью.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236010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Использование театрализованных игр на самом элементарном уровне способствуют развитию голоса.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571876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имитируют движения и проговаривают вместе со взрослым слова стихотворений.</a:t>
            </a:r>
          </a:p>
        </p:txBody>
      </p:sp>
      <p:pic>
        <p:nvPicPr>
          <p:cNvPr id="7170" name="Picture 2" descr="C:\Documents and Settings\Пользователь\Рабочий стол\вика\SAM_156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4429132"/>
            <a:ext cx="2786082" cy="1976801"/>
          </a:xfrm>
          <a:prstGeom prst="rect">
            <a:avLst/>
          </a:prstGeom>
          <a:noFill/>
        </p:spPr>
      </p:pic>
      <p:pic>
        <p:nvPicPr>
          <p:cNvPr id="7171" name="Picture 3" descr="C:\Documents and Settings\Пользователь\Рабочий стол\вика\SAM_156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4429132"/>
            <a:ext cx="2611439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Развитие дыхания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Дошкольникам с речевой патологией необходимо развивать объём лёгких, формировать грудно-брюшной тип дыхания, чтобы со временем перейти на речевое дыхание.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Documents and Settings\Пользователь\Рабочий стол\вика\SAM_156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3174" y="3643314"/>
            <a:ext cx="3540133" cy="2655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помощь родителям и воспитателям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каждой группе имеется уголок  с рекомендациями специалистов ДОУ. В папке учителя-логопеда  собрана информация для речевого развития детей: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Доклады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 и упражнения для полноценного развития речевого здоровья ребёнка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Рекомендации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Анкеты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6" descr="C:\Documents and Settings\Пользователь\Рабочий стол\вика\SAM_15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4643446"/>
            <a:ext cx="2428892" cy="1857389"/>
          </a:xfrm>
          <a:prstGeom prst="rect">
            <a:avLst/>
          </a:prstGeom>
          <a:noFill/>
        </p:spPr>
      </p:pic>
      <p:pic>
        <p:nvPicPr>
          <p:cNvPr id="9226" name="Picture 10" descr="C:\Documents and Settings\Пользователь\Рабочий стол\вика\SAM_15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6" y="4643446"/>
            <a:ext cx="2468563" cy="1851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678661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571481"/>
            <a:ext cx="6255488" cy="2643205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Назначение кабинета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Обследование детей (выяснение этиологии, механизмов, симптоматики речевых нарушений)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артикуляционных навыков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Коррекционная работа по устранению дефектов звукопроизношения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Преодоление затруднений в произношении сложных по структуре слов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грамматически правильной речи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связной речи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навыков звукового анализа и синтеза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Консультативно-методическая деятельность для сотрудников ДОУ и родителей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Оснащение кабинета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Методическое обеспечение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Демонстрационный материал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Раздаточный материал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Настольные игры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Пособия для развития мелкой моторики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Пособия для развития дыхания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Сенсорные игры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ТСО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Оборудование кабинета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Шкаф (2)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Зеркало настенное (1)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Зеркало для индивидуальной работы (8)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Классная доска (1)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Песочные часы (1)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Секундомер (1)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Магнитофон (1)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Компьютер (1)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Зонды , спирт(1)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C:\Documents and Settings\Пользователь\Рабочий стол\вика\SAM_15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4786322"/>
            <a:ext cx="2475955" cy="1857364"/>
          </a:xfrm>
          <a:prstGeom prst="rect">
            <a:avLst/>
          </a:prstGeom>
          <a:noFill/>
        </p:spPr>
      </p:pic>
      <p:pic>
        <p:nvPicPr>
          <p:cNvPr id="11270" name="Picture 6" descr="C:\Documents and Settings\Пользователь\Рабочий стол\вика\SAM_15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57290" y="1714488"/>
            <a:ext cx="2643206" cy="2071702"/>
          </a:xfrm>
          <a:prstGeom prst="rect">
            <a:avLst/>
          </a:prstGeom>
          <a:noFill/>
        </p:spPr>
      </p:pic>
      <p:pic>
        <p:nvPicPr>
          <p:cNvPr id="11269" name="Picture 5" descr="C:\Documents and Settings\Пользователь\Рабочий стол\вика\SAM_157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686" y="1714488"/>
            <a:ext cx="2467505" cy="20717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Рабочие зоны</a:t>
            </a:r>
            <a:endParaRPr lang="ru-RU" dirty="0"/>
          </a:p>
        </p:txBody>
      </p:sp>
      <p:pic>
        <p:nvPicPr>
          <p:cNvPr id="11267" name="Picture 3" descr="C:\Documents and Settings\Пользователь\Рабочий стол\вика\SAM_154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34" y="4857760"/>
            <a:ext cx="2396128" cy="1779587"/>
          </a:xfrm>
          <a:prstGeom prst="rect">
            <a:avLst/>
          </a:prstGeom>
          <a:noFill/>
        </p:spPr>
      </p:pic>
      <p:pic>
        <p:nvPicPr>
          <p:cNvPr id="11268" name="Picture 4" descr="C:\Documents and Settings\Пользователь\Рабочий стол\вика\SAM_155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00298" y="3500438"/>
            <a:ext cx="3000396" cy="1976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14290"/>
            <a:ext cx="4531850" cy="9286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Демонстрационный материал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1214422"/>
            <a:ext cx="3429000" cy="3989452"/>
          </a:xfrm>
        </p:spPr>
        <p:txBody>
          <a:bodyPr>
            <a:norm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Материал классифицирован по тематике:  лексических тем, развитию речи, грамоте и пр.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Documents and Settings\Пользователь\Рабочий стол\вика\SAM_154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28" y="285728"/>
            <a:ext cx="3817470" cy="9286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Раздаточный материал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89098" y="1571612"/>
            <a:ext cx="3429000" cy="36322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речи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грамота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дыхание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мелкая моторика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голос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артикуляция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Documents and Settings\Пользователь\Рабочий стол\вика\SAM_155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Пользователь\Рабочий стол\вика\SAM_15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2071632"/>
            <a:ext cx="2873459" cy="215555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087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Альбомы и пособия на развитие звукопроизношения</a:t>
            </a:r>
            <a:endParaRPr lang="ru-RU" dirty="0"/>
          </a:p>
        </p:txBody>
      </p:sp>
      <p:pic>
        <p:nvPicPr>
          <p:cNvPr id="2050" name="Picture 2" descr="C:\Documents and Settings\Пользователь\Рабочий стол\вика\SAM_15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4643446"/>
            <a:ext cx="2439239" cy="1829429"/>
          </a:xfrm>
          <a:prstGeom prst="rect">
            <a:avLst/>
          </a:prstGeom>
          <a:noFill/>
        </p:spPr>
      </p:pic>
      <p:pic>
        <p:nvPicPr>
          <p:cNvPr id="2052" name="Picture 4" descr="C:\Documents and Settings\Пользователь\Рабочий стол\вика\SAM_156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2000240"/>
            <a:ext cx="2428892" cy="1822059"/>
          </a:xfrm>
          <a:prstGeom prst="rect">
            <a:avLst/>
          </a:prstGeom>
          <a:noFill/>
        </p:spPr>
      </p:pic>
      <p:pic>
        <p:nvPicPr>
          <p:cNvPr id="2053" name="Picture 5" descr="C:\Documents and Settings\Пользователь\Рабочий стол\вика\SAM_156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62584" y="4357694"/>
            <a:ext cx="2706608" cy="2030391"/>
          </a:xfrm>
          <a:prstGeom prst="rect">
            <a:avLst/>
          </a:prstGeom>
          <a:noFill/>
        </p:spPr>
      </p:pic>
      <p:pic>
        <p:nvPicPr>
          <p:cNvPr id="2054" name="Picture 6" descr="C:\Documents and Settings\Пользователь\Рабочий стол\вика\SAM_156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57488" y="3143202"/>
            <a:ext cx="2562796" cy="1922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Пособия изготовленные своими руками</a:t>
            </a:r>
            <a:endParaRPr lang="ru-RU" dirty="0"/>
          </a:p>
        </p:txBody>
      </p:sp>
      <p:pic>
        <p:nvPicPr>
          <p:cNvPr id="3074" name="Picture 2" descr="C:\Documents and Settings\Пользователь\Рабочий стол\вика\SAM_15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0694" y="1500174"/>
            <a:ext cx="2397124" cy="2012588"/>
          </a:xfrm>
          <a:prstGeom prst="rect">
            <a:avLst/>
          </a:prstGeom>
          <a:noFill/>
        </p:spPr>
      </p:pic>
      <p:pic>
        <p:nvPicPr>
          <p:cNvPr id="3075" name="Picture 3" descr="C:\Documents and Settings\Пользователь\Рабочий стол\вика\SAM_153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7" y="1500174"/>
            <a:ext cx="2518247" cy="2000264"/>
          </a:xfrm>
          <a:prstGeom prst="rect">
            <a:avLst/>
          </a:prstGeom>
          <a:noFill/>
        </p:spPr>
      </p:pic>
      <p:pic>
        <p:nvPicPr>
          <p:cNvPr id="3076" name="Picture 4" descr="C:\Documents and Settings\Пользователь\Рабочий стол\вика\SAM_154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71802" y="4143380"/>
            <a:ext cx="2286015" cy="1928826"/>
          </a:xfrm>
          <a:prstGeom prst="rect">
            <a:avLst/>
          </a:prstGeom>
          <a:noFill/>
        </p:spPr>
      </p:pic>
      <p:pic>
        <p:nvPicPr>
          <p:cNvPr id="3077" name="Picture 5" descr="C:\Documents and Settings\Пользователь\Рабочий стол\вика\SAM_154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00364" y="1500174"/>
            <a:ext cx="2309257" cy="2000264"/>
          </a:xfrm>
          <a:prstGeom prst="rect">
            <a:avLst/>
          </a:prstGeom>
          <a:noFill/>
        </p:spPr>
      </p:pic>
      <p:pic>
        <p:nvPicPr>
          <p:cNvPr id="3078" name="Picture 6" descr="C:\Documents and Settings\Пользователь\Рабочий стол\вика\SAM_154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2968" y="4143380"/>
            <a:ext cx="2474519" cy="1928826"/>
          </a:xfrm>
          <a:prstGeom prst="rect">
            <a:avLst/>
          </a:prstGeom>
          <a:noFill/>
        </p:spPr>
      </p:pic>
      <p:pic>
        <p:nvPicPr>
          <p:cNvPr id="3079" name="Picture 7" descr="C:\Documents and Settings\Пользователь\Рабочий стол\вика\SAM_155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572132" y="4143380"/>
            <a:ext cx="2325626" cy="1941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Развитие артикуляционного аппарата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Целью артикуляционной гимнастики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выработка правильных полноценных движений артикуляционных органов.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Пользователь\Рабочий стол\вика\SAM_154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4000504"/>
            <a:ext cx="3500462" cy="2494899"/>
          </a:xfrm>
          <a:prstGeom prst="rect">
            <a:avLst/>
          </a:prstGeom>
          <a:noFill/>
        </p:spPr>
      </p:pic>
      <p:pic>
        <p:nvPicPr>
          <p:cNvPr id="4100" name="Picture 4" descr="C:\Documents and Settings\Пользователь\Рабочий стол\вика\SAM_15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3071810"/>
            <a:ext cx="322947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300</TotalTime>
  <Words>397</Words>
  <Application>Microsoft Office PowerPoint</Application>
  <PresentationFormat>Экран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Логопедический кабинет МБДОУ «ДСКВ «Капелька» г. Грайворона</vt:lpstr>
      <vt:lpstr>Назначение кабинета</vt:lpstr>
      <vt:lpstr>Оснащение кабинета</vt:lpstr>
      <vt:lpstr>Рабочие зоны</vt:lpstr>
      <vt:lpstr>Демонстрационный материал</vt:lpstr>
      <vt:lpstr>Раздаточный материал</vt:lpstr>
      <vt:lpstr>Альбомы и пособия на развитие звукопроизношения</vt:lpstr>
      <vt:lpstr>Пособия изготовленные своими руками</vt:lpstr>
      <vt:lpstr>Развитие артикуляционного аппарата</vt:lpstr>
      <vt:lpstr>Мелкая моторика</vt:lpstr>
      <vt:lpstr>Слайд 11</vt:lpstr>
      <vt:lpstr>Су-джок терапия</vt:lpstr>
      <vt:lpstr>Развитие голосового аппарата</vt:lpstr>
      <vt:lpstr>Развитие дыхания</vt:lpstr>
      <vt:lpstr>В помощь родителям и воспитателям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Логопедический кабинет МБДОУ «Д»</dc:title>
  <dc:creator>пользователь</dc:creator>
  <cp:lastModifiedBy>Пользователь</cp:lastModifiedBy>
  <cp:revision>31</cp:revision>
  <dcterms:created xsi:type="dcterms:W3CDTF">2015-04-02T04:42:41Z</dcterms:created>
  <dcterms:modified xsi:type="dcterms:W3CDTF">2015-07-21T09:12:56Z</dcterms:modified>
</cp:coreProperties>
</file>