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2"/>
    <p:sldMasterId id="2147483674" r:id="rId3"/>
  </p:sldMasterIdLst>
  <p:notesMasterIdLst>
    <p:notesMasterId r:id="rId18"/>
  </p:notesMasterIdLst>
  <p:sldIdLst>
    <p:sldId id="257" r:id="rId4"/>
    <p:sldId id="258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6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651" autoAdjust="0"/>
  </p:normalViewPr>
  <p:slideViewPr>
    <p:cSldViewPr>
      <p:cViewPr>
        <p:scale>
          <a:sx n="100" d="100"/>
          <a:sy n="100" d="100"/>
        </p:scale>
        <p:origin x="26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notesMaster" Target="notesMasters/notesMaster1.xml"/><Relationship Id="rId3" Type="http://schemas.openxmlformats.org/officeDocument/2006/relationships/slideMaster" Target="slideMasters/slideMaster2.xml"/><Relationship Id="rId21" Type="http://schemas.openxmlformats.org/officeDocument/2006/relationships/theme" Target="theme/theme1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3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10" Type="http://schemas.openxmlformats.org/officeDocument/2006/relationships/slide" Target="slides/slide7.xml"/><Relationship Id="rId19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C775-880C-44CB-8AE2-3269D895F24F}" type="datetimeFigureOut">
              <a:rPr lang="en-US" smtClean="0"/>
              <a:pPr/>
              <a:t>7/19/2015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5310F0-22F4-44BC-9418-29B3E40774B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20107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7/19/2015 8:10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>
          <a:xfrm>
            <a:off x="0" y="8685213"/>
            <a:ext cx="6172200" cy="457200"/>
          </a:xfrm>
        </p:spPr>
        <p:txBody>
          <a:bodyPr/>
          <a:lstStyle/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5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sz="5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>
          <a:xfrm>
            <a:off x="6172199" y="8685213"/>
            <a:ext cx="684213" cy="457200"/>
          </a:xfrm>
        </p:spPr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7/19/2015 8:10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10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7/19/2015 8:10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11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14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7/19/2015 8:10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2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7/19/2015 8:10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3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7/19/2015 8:10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4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5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8B263312-38AA-4E1E-B2B5-0F8F122B24FE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6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7/19/2015 8:10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7/19/2015 8:10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8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 algn="r" defTabSz="914400">
              <a:buNone/>
            </a:pPr>
            <a:fld id="{81331B57-0BE5-4F82-AA58-76F53EFF3ADA}" type="datetime8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7/19/2015 8:10 PM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© Корпорация Майкрософт (Microsoft Corporation), 2007. Все права защищены. Microsoft, Windows, Windows Vista и другие названия продуктов являются или могут являться зарегистрированными товарными знаками и/или товарными знаками в США и/или других странах.</a:t>
            </a:r>
          </a:p>
          <a:p>
            <a:pPr algn="l" defTabSz="914400">
              <a:buNone/>
            </a:pP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Информация приведена в этом документе только в демонстрационных целях и не отражает точку зрения представителей корпорации Майкрософт на момент составления данной презентации.  Поскольку корпорация Майкрософт вынуждена учитывать меняющиеся рыночные условия, она не гарантирует точность информации, указанной после составления этой презентации, а также не берет на себя подобной обязанности.  </a:t>
            </a:r>
            <a:b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</a:br>
            <a:r>
              <a:rPr lang="en-US" sz="1200" b="0" i="0">
                <a:solidFill>
                  <a:srgbClr val="000000"/>
                </a:solidFill>
                <a:latin typeface="Calibri"/>
                <a:ea typeface="+mn-ea"/>
                <a:cs typeface="+mn-cs"/>
              </a:rPr>
              <a:t>КОРПОРАЦИЯ МАЙКРОСОФТ НЕ ДАЕТ НИКАКИХ ЯВНЫХ, ПОДРАЗУМЕВАЕМЫХ ИЛИ ЗАКРЕПЛЕННЫХ ЗАКОНОДАТЕЛЬСТВОМ ГАРАНТИЙ В ОТНОШЕНИИ СВЕДЕНИЙ ИЗ ЭТОЙ ПРЕЗЕНТАЦИИ.</a:t>
            </a:r>
          </a:p>
          <a:p>
            <a:pPr algn="l" defTabSz="914400">
              <a:buNone/>
            </a:pPr>
            <a:endParaRPr lang="en-US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 algn="r" defTabSz="914400">
              <a:buNone/>
            </a:pPr>
            <a:fld id="{EC87E0CF-87F6-4B58-B8B8-DCAB2DAAF3CA}" type="slidenum">
              <a:rPr lang="en-US" sz="1200" b="0" i="0">
                <a:latin typeface="Calibri"/>
                <a:ea typeface="+mn-ea"/>
                <a:cs typeface="+mn-cs"/>
              </a:rPr>
              <a:pPr algn="r" defTabSz="914400">
                <a:buNone/>
              </a:pPr>
              <a:t>9</a:t>
            </a:fld>
            <a:endParaRPr lang="en-US" sz="1200" b="0" i="0">
              <a:latin typeface="Calibri"/>
              <a:ea typeface="+mn-ea"/>
              <a:cs typeface="+mn-cs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0250" y="1905000"/>
            <a:ext cx="7681913" cy="1523495"/>
          </a:xfrm>
        </p:spPr>
        <p:txBody>
          <a:bodyPr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30249" y="4344988"/>
            <a:ext cx="7681913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_Заголовок и объект">
    <p:bg bwMode="black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 bwMode="white"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 bwMode="white">
          <a:xfrm>
            <a:off x="381000" y="1411553"/>
            <a:ext cx="8382000" cy="2200602"/>
          </a:xfrm>
        </p:spPr>
        <p:txBody>
          <a:bodyPr/>
          <a:lstStyle>
            <a:lvl1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1pPr>
            <a:lvl2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2pPr>
            <a:lvl3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3pPr>
            <a:lvl4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4pPr>
            <a:lvl5pPr>
              <a:buClr>
                <a:schemeClr val="tx1"/>
              </a:buClr>
              <a:buSzPct val="70000"/>
              <a:buFont typeface="Wingdings" pitchFamily="2" charset="2"/>
              <a:buChar char="l"/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Текст 6"/>
          <p:cNvSpPr>
            <a:spLocks noGrp="1"/>
          </p:cNvSpPr>
          <p:nvPr>
            <p:ph type="body" sz="quarter" idx="11"/>
          </p:nvPr>
        </p:nvSpPr>
        <p:spPr>
          <a:xfrm>
            <a:off x="0" y="6238875"/>
            <a:ext cx="9144001" cy="619125"/>
          </a:xfrm>
          <a:solidFill>
            <a:srgbClr val="FFFF99"/>
          </a:solidFill>
        </p:spPr>
        <p:txBody>
          <a:bodyPr wrap="square" lIns="152394" tIns="76197" rIns="152394" bIns="76197" anchor="b" anchorCtr="0">
            <a:noAutofit/>
          </a:bodyPr>
          <a:lstStyle>
            <a:lvl1pPr algn="r">
              <a:buFont typeface="Arial" pitchFamily="34" charset="0"/>
              <a:buNone/>
              <a:defRPr>
                <a:solidFill>
                  <a:srgbClr val="000000"/>
                </a:solidFill>
                <a:effectLst/>
                <a:latin typeface="+mj-lt"/>
              </a:defRPr>
            </a:lvl1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0" i="1" u="none" strike="noStrike" kern="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пользуется для слайдов с кодом программного обеспече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722313" y="1905000"/>
            <a:ext cx="8040688" cy="2117503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ролик, видео и прочие особые слайд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69219" y="649805"/>
            <a:ext cx="7043208" cy="1523494"/>
          </a:xfrm>
        </p:spPr>
        <p:txBody>
          <a:bodyPr anchor="ctr" anchorCtr="0">
            <a:noAutofit/>
          </a:bodyPr>
          <a:lstStyle>
            <a:lvl1pPr>
              <a:lnSpc>
                <a:spcPct val="90000"/>
              </a:lnSpc>
              <a:defRPr sz="5400"/>
            </a:lvl1pPr>
          </a:lstStyle>
          <a:p>
            <a:r>
              <a:rPr lang="ru-RU" noProof="0" smtClean="0"/>
              <a:t>Образец заголовка</a:t>
            </a:r>
            <a:endParaRPr lang="ru-RU" noProof="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68955" y="4344988"/>
            <a:ext cx="7043208" cy="461665"/>
          </a:xfrm>
        </p:spPr>
        <p:txBody>
          <a:bodyPr>
            <a:noAutofit/>
          </a:bodyPr>
          <a:lstStyle>
            <a:lvl1pPr marL="0" indent="0" algn="l">
              <a:lnSpc>
                <a:spcPct val="90000"/>
              </a:lnSpc>
              <a:spcBef>
                <a:spcPts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8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6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9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noProof="0" smtClean="0"/>
              <a:t>Образец подзаголовка</a:t>
            </a:r>
            <a:endParaRPr lang="ru-RU" noProof="0"/>
          </a:p>
        </p:txBody>
      </p:sp>
      <p:sp>
        <p:nvSpPr>
          <p:cNvPr id="7" name="Текст 6"/>
          <p:cNvSpPr>
            <a:spLocks noGrp="1"/>
          </p:cNvSpPr>
          <p:nvPr>
            <p:ph type="body" sz="quarter" idx="10" hasCustomPrompt="1"/>
          </p:nvPr>
        </p:nvSpPr>
        <p:spPr>
          <a:xfrm>
            <a:off x="722049" y="2355850"/>
            <a:ext cx="7690114" cy="1384994"/>
          </a:xfrm>
        </p:spPr>
        <p:txBody>
          <a:bodyPr anchor="t" anchorCtr="0">
            <a:noAutofit/>
            <a:scene3d>
              <a:camera prst="orthographicFront"/>
              <a:lightRig rig="flat" dir="t"/>
            </a:scene3d>
            <a:sp3d extrusionH="88900" contourW="2540">
              <a:bevelT w="38100" h="31750"/>
              <a:contourClr>
                <a:srgbClr val="F4A234"/>
              </a:contourClr>
            </a:sp3d>
          </a:bodyPr>
          <a:lstStyle>
            <a:lvl1pPr marL="0" indent="0" algn="l">
              <a:buFont typeface="Arial" pitchFamily="34" charset="0"/>
              <a:buNone/>
              <a:defRPr kumimoji="0" lang="en-US" sz="7000" b="0" i="1" u="none" strike="noStrike" kern="0" cap="none" spc="-150" normalizeH="0" baseline="0" noProof="0" dirty="0" smtClean="0">
                <a:ln w="3175">
                  <a:noFill/>
                </a:ln>
                <a:gradFill flip="none" rotWithShape="1">
                  <a:gsLst>
                    <a:gs pos="0">
                      <a:schemeClr val="tx1">
                        <a:lumMod val="65000"/>
                      </a:schemeClr>
                    </a:gs>
                    <a:gs pos="50000">
                      <a:schemeClr val="tx1"/>
                    </a:gs>
                  </a:gsLst>
                  <a:lin ang="5400000" scaled="1"/>
                  <a:tileRect/>
                </a:gra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uLnTx/>
                <a:uFillTx/>
                <a:latin typeface="+mn-lt"/>
                <a:ea typeface="+mn-ea"/>
                <a:cs typeface="Arial" charset="0"/>
              </a:defRPr>
            </a:lvl1pPr>
          </a:lstStyle>
          <a:p>
            <a:pPr lvl="0"/>
            <a:r>
              <a:rPr lang="ru-RU" noProof="0" smtClean="0"/>
              <a:t>щелкните, чтобы…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6" name="Текст 5"/>
          <p:cNvSpPr>
            <a:spLocks noGrp="1"/>
          </p:cNvSpPr>
          <p:nvPr>
            <p:ph type="body" sz="quarter" idx="10"/>
          </p:nvPr>
        </p:nvSpPr>
        <p:spPr>
          <a:xfrm>
            <a:off x="381000" y="1411552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1000" y="1412875"/>
            <a:ext cx="8382000" cy="2210862"/>
          </a:xfrm>
        </p:spPr>
        <p:txBody>
          <a:bodyPr/>
          <a:lstStyle>
            <a:lvl1pPr>
              <a:lnSpc>
                <a:spcPct val="90000"/>
              </a:lnSpc>
              <a:defRPr/>
            </a:lvl1pPr>
            <a:lvl2pPr>
              <a:lnSpc>
                <a:spcPct val="90000"/>
              </a:lnSpc>
              <a:defRPr/>
            </a:lvl2pPr>
            <a:lvl3pPr>
              <a:lnSpc>
                <a:spcPct val="90000"/>
              </a:lnSpc>
              <a:defRPr/>
            </a:lvl3pPr>
            <a:lvl4pPr>
              <a:lnSpc>
                <a:spcPct val="90000"/>
              </a:lnSpc>
              <a:defRPr/>
            </a:lvl4pPr>
            <a:lvl5pPr>
              <a:lnSpc>
                <a:spcPct val="90000"/>
              </a:lnSpc>
              <a:defRPr/>
            </a:lvl5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81000" y="1411553"/>
            <a:ext cx="4114800" cy="1742015"/>
          </a:xfrm>
        </p:spPr>
        <p:txBody>
          <a:bodyPr/>
          <a:lstStyle>
            <a:lvl1pPr marL="339976" indent="-339976">
              <a:lnSpc>
                <a:spcPct val="90000"/>
              </a:lnSpc>
              <a:defRPr sz="2800"/>
            </a:lvl1pPr>
            <a:lvl2pPr marL="673338" indent="-325424">
              <a:lnSpc>
                <a:spcPct val="90000"/>
              </a:lnSpc>
              <a:defRPr sz="2400"/>
            </a:lvl2pPr>
            <a:lvl3pPr marL="953785" indent="-288384">
              <a:lnSpc>
                <a:spcPct val="90000"/>
              </a:lnSpc>
              <a:defRPr sz="2000"/>
            </a:lvl3pPr>
            <a:lvl4pPr marL="1227618" indent="-273833">
              <a:lnSpc>
                <a:spcPct val="90000"/>
              </a:lnSpc>
              <a:defRPr sz="1800"/>
            </a:lvl4pPr>
            <a:lvl5pPr marL="1516002" indent="-280447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11553"/>
            <a:ext cx="4114800" cy="1742015"/>
          </a:xfrm>
        </p:spPr>
        <p:txBody>
          <a:bodyPr/>
          <a:lstStyle>
            <a:lvl1pPr marL="347914" indent="-347914">
              <a:lnSpc>
                <a:spcPct val="90000"/>
              </a:lnSpc>
              <a:defRPr sz="2800"/>
            </a:lvl1pPr>
            <a:lvl2pPr marL="673338" indent="-339976">
              <a:lnSpc>
                <a:spcPct val="90000"/>
              </a:lnSpc>
              <a:defRPr sz="2400"/>
            </a:lvl2pPr>
            <a:lvl3pPr marL="961722" indent="-302936">
              <a:lnSpc>
                <a:spcPct val="90000"/>
              </a:lnSpc>
              <a:defRPr sz="2000"/>
            </a:lvl3pPr>
            <a:lvl4pPr marL="1227618" indent="-265896">
              <a:lnSpc>
                <a:spcPct val="90000"/>
              </a:lnSpc>
              <a:defRPr sz="1800"/>
            </a:lvl4pPr>
            <a:lvl5pPr marL="1516002" indent="-273833">
              <a:lnSpc>
                <a:spcPct val="90000"/>
              </a:lnSpc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757802"/>
            <a:ext cx="4114800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80999" y="2174875"/>
            <a:ext cx="4114800" cy="1537344"/>
          </a:xfrm>
        </p:spPr>
        <p:txBody>
          <a:bodyPr/>
          <a:lstStyle>
            <a:lvl1pPr marL="281770" indent="-281770">
              <a:defRPr sz="2300"/>
            </a:lvl1pPr>
            <a:lvl2pPr marL="562218" indent="-265896">
              <a:defRPr sz="2000"/>
            </a:lvl2pPr>
            <a:lvl3pPr marL="813562" indent="-243407">
              <a:defRPr sz="1800"/>
            </a:lvl3pPr>
            <a:lvl4pPr marL="1050354" indent="-228856">
              <a:defRPr sz="1700"/>
            </a:lvl4pPr>
            <a:lvl5pPr marL="1279210" indent="-206367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981" y="1757802"/>
            <a:ext cx="4117019" cy="346249"/>
          </a:xfrm>
        </p:spPr>
        <p:txBody>
          <a:bodyPr anchor="b"/>
          <a:lstStyle>
            <a:lvl1pPr marL="0" indent="0">
              <a:lnSpc>
                <a:spcPct val="90000"/>
              </a:lnSpc>
              <a:spcBef>
                <a:spcPts val="0"/>
              </a:spcBef>
              <a:buNone/>
              <a:defRPr sz="2500" b="1"/>
            </a:lvl1pPr>
            <a:lvl2pPr marL="457182" indent="0">
              <a:buNone/>
              <a:defRPr sz="2000" b="1"/>
            </a:lvl2pPr>
            <a:lvl3pPr marL="914363" indent="0">
              <a:buNone/>
              <a:defRPr sz="1800" b="1"/>
            </a:lvl3pPr>
            <a:lvl4pPr marL="1371545" indent="0">
              <a:buNone/>
              <a:defRPr sz="1600" b="1"/>
            </a:lvl4pPr>
            <a:lvl5pPr marL="1828727" indent="0">
              <a:buNone/>
              <a:defRPr sz="1600" b="1"/>
            </a:lvl5pPr>
            <a:lvl6pPr marL="2285909" indent="0">
              <a:buNone/>
              <a:defRPr sz="1600" b="1"/>
            </a:lvl6pPr>
            <a:lvl7pPr marL="2743090" indent="0">
              <a:buNone/>
              <a:defRPr sz="1600" b="1"/>
            </a:lvl7pPr>
            <a:lvl8pPr marL="3200272" indent="0">
              <a:buNone/>
              <a:defRPr sz="1600" b="1"/>
            </a:lvl8pPr>
            <a:lvl9pPr marL="3657454" indent="0">
              <a:buNone/>
              <a:defRPr sz="1600" b="1"/>
            </a:lvl9pPr>
          </a:lstStyle>
          <a:p>
            <a:pPr lvl="0"/>
            <a:r>
              <a:rPr lang="ru-RU" noProof="0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117974" cy="1537344"/>
          </a:xfrm>
        </p:spPr>
        <p:txBody>
          <a:bodyPr/>
          <a:lstStyle>
            <a:lvl1pPr marL="296321" indent="-296321">
              <a:defRPr sz="2300"/>
            </a:lvl1pPr>
            <a:lvl2pPr marL="570155" indent="-273833">
              <a:defRPr sz="2000"/>
            </a:lvl2pPr>
            <a:lvl3pPr marL="821499" indent="-244730">
              <a:defRPr sz="1800"/>
            </a:lvl3pPr>
            <a:lvl4pPr marL="1050354" indent="-236793">
              <a:defRPr sz="1700"/>
            </a:lvl4pPr>
            <a:lvl5pPr marL="1279210" indent="-220919">
              <a:defRPr sz="17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WALKIN: печать с использованием оттенков серог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4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14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412875"/>
            <a:ext cx="8382000" cy="2135969"/>
          </a:xfrm>
          <a:prstGeom prst="rect">
            <a:avLst/>
          </a:prstGeom>
        </p:spPr>
        <p:txBody>
          <a:bodyPr vert="horz" lIns="0" tIns="0" rIns="0" bIns="0" rtlCol="0">
            <a:spAutoFit/>
          </a:bodyPr>
          <a:lstStyle/>
          <a:p>
            <a:pPr lvl="0"/>
            <a:r>
              <a:rPr lang="ru-RU" noProof="0" dirty="0" smtClean="0"/>
              <a:t>Образец текста</a:t>
            </a:r>
          </a:p>
          <a:p>
            <a:pPr lvl="1"/>
            <a:r>
              <a:rPr lang="ru-RU" noProof="0" dirty="0" smtClean="0"/>
              <a:t>Второй уровень</a:t>
            </a:r>
          </a:p>
          <a:p>
            <a:pPr lvl="2"/>
            <a:r>
              <a:rPr lang="ru-RU" noProof="0" dirty="0" smtClean="0"/>
              <a:t>Третий уровень</a:t>
            </a:r>
          </a:p>
          <a:p>
            <a:pPr lvl="3"/>
            <a:r>
              <a:rPr lang="ru-RU" noProof="0" dirty="0" smtClean="0"/>
              <a:t>Четвертый уровень</a:t>
            </a:r>
          </a:p>
          <a:p>
            <a:pPr lvl="4"/>
            <a:r>
              <a:rPr lang="ru-RU" noProof="0" dirty="0" smtClean="0"/>
              <a:t>Пятый уровень</a:t>
            </a:r>
            <a:endParaRPr lang="ru-RU" noProof="0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1" r:id="rId12"/>
  </p:sldLayoutIdLst>
  <p:transition>
    <p:fade/>
  </p:transition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50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396875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5"/>
        </a:buBlip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3968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258888" indent="-344488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4963" indent="-346075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1941513" indent="-336550" algn="l" defTabSz="914363" rtl="0" eaLnBrk="1" latinLnBrk="0" hangingPunct="1">
        <a:lnSpc>
          <a:spcPct val="90000"/>
        </a:lnSpc>
        <a:spcBef>
          <a:spcPct val="20000"/>
        </a:spcBef>
        <a:buFontTx/>
        <a:buBlip>
          <a:blip r:embed="rId16"/>
        </a:buBlip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white rectangle.png"/>
          <p:cNvPicPr>
            <a:picLocks noChangeAspect="1"/>
          </p:cNvPicPr>
          <p:nvPr/>
        </p:nvPicPr>
        <p:blipFill>
          <a:blip r:embed="rId4" cstate="email"/>
          <a:srcRect b="10453"/>
          <a:stretch>
            <a:fillRect/>
          </a:stretch>
        </p:blipFill>
        <p:spPr>
          <a:xfrm>
            <a:off x="0" y="1299706"/>
            <a:ext cx="9144000" cy="5558294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30188"/>
            <a:ext cx="8382000" cy="66479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ru-RU" noProof="0" smtClean="0"/>
              <a:t>Образец заголовка</a:t>
            </a:r>
            <a:endParaRPr lang="ru-RU" noProof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2" y="1905000"/>
            <a:ext cx="8040688" cy="2108269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defTabSz="914363" rtl="0" eaLnBrk="1" latinLnBrk="0" hangingPunct="1">
        <a:lnSpc>
          <a:spcPct val="90000"/>
        </a:lnSpc>
        <a:spcBef>
          <a:spcPct val="0"/>
        </a:spcBef>
        <a:buNone/>
        <a:defRPr lang="en-US" sz="4800" b="0" kern="1200" cap="none" spc="-125" dirty="0" smtClean="0">
          <a:ln w="3175">
            <a:noFill/>
          </a:ln>
          <a:gradFill flip="none" rotWithShape="1">
            <a:gsLst>
              <a:gs pos="0">
                <a:srgbClr val="FFFFB9"/>
              </a:gs>
              <a:gs pos="36000">
                <a:srgbClr val="FFFF99"/>
              </a:gs>
              <a:gs pos="86000">
                <a:srgbClr val="F6AE1E"/>
              </a:gs>
            </a:gsLst>
            <a:lin ang="5400000" scaled="0"/>
            <a:tileRect/>
          </a:gra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latin typeface="+mj-lt"/>
          <a:ea typeface="+mn-ea"/>
          <a:cs typeface="Arial" charset="0"/>
        </a:defRPr>
      </a:lvl1pPr>
    </p:titleStyle>
    <p:bodyStyle>
      <a:lvl1pPr marL="0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30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1pPr>
      <a:lvl2pPr marL="384954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8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2pPr>
      <a:lvl3pPr marL="761970" indent="-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3pPr>
      <a:lvl4pPr marL="1094009" indent="7937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4pPr>
      <a:lvl5pPr marL="1426047" indent="0" algn="l" defTabSz="914363" rtl="0" eaLnBrk="1" latinLnBrk="0" hangingPunct="1">
        <a:lnSpc>
          <a:spcPct val="90000"/>
        </a:lnSpc>
        <a:spcBef>
          <a:spcPct val="20000"/>
        </a:spcBef>
        <a:buFont typeface="Arial" pitchFamily="34" charset="0"/>
        <a:buNone/>
        <a:defRPr sz="2400" b="1" kern="1200">
          <a:solidFill>
            <a:schemeClr val="tx1"/>
          </a:solidFill>
          <a:latin typeface="Courier New" pitchFamily="49" charset="0"/>
          <a:ea typeface="+mn-ea"/>
          <a:cs typeface="Courier New" pitchFamily="49" charset="0"/>
        </a:defRPr>
      </a:lvl5pPr>
      <a:lvl6pPr marL="2514499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81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63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45" indent="-228591" algn="l" defTabSz="914363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63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45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27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09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90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72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54" algn="l" defTabSz="91436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62087" y="0"/>
            <a:ext cx="7681913" cy="1523495"/>
          </a:xfrm>
          <a:ln>
            <a:noFill/>
          </a:ln>
          <a:effectLst>
            <a:outerShdw blurRad="50800" dist="38100" dir="18900000" algn="bl" rotWithShape="0">
              <a:prstClr val="black">
                <a:alpha val="40000"/>
              </a:prst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txBody>
          <a:bodyPr/>
          <a:lstStyle/>
          <a:p>
            <a:pPr algn="l" defTabSz="914400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5400" b="0" i="0" spc="-150" dirty="0" smtClean="0">
                <a:effectLst>
                  <a:outerShdw blurRad="50800" dist="38100" dir="2700000" algn="tl">
                    <a:prstClr val="black">
                      <a:alpha val="40000"/>
                    </a:prstClr>
                  </a:outerShdw>
                </a:effectLst>
                <a:latin typeface="Calibri"/>
                <a:ea typeface="+mn-ea"/>
                <a:cs typeface="Arial"/>
              </a:rPr>
              <a:t>                               Музыкальные             инструменты своими    руками</a:t>
            </a:r>
            <a:endParaRPr lang="ru-RU" sz="5400" b="0" i="0" spc="-150" dirty="0">
              <a:effectLst>
                <a:outerShdw blurRad="50800" dist="38100" dir="2700000" algn="tl">
                  <a:prstClr val="black">
                    <a:alpha val="40000"/>
                  </a:prstClr>
                </a:outerShdw>
              </a:effectLst>
              <a:latin typeface="Calibri"/>
              <a:ea typeface="+mn-ea"/>
              <a:cs typeface="Arial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87624" y="3717032"/>
            <a:ext cx="7681913" cy="1293812"/>
          </a:xfr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dirty="0" err="1" smtClean="0">
                <a:solidFill>
                  <a:srgbClr val="FFFFFF">
                    <a:tint val="75000"/>
                  </a:srgbClr>
                </a:solidFill>
              </a:rPr>
              <a:t>Вольман</a:t>
            </a:r>
            <a:r>
              <a:rPr lang="ru-RU" sz="2800" dirty="0" smtClean="0">
                <a:solidFill>
                  <a:srgbClr val="FFFFFF">
                    <a:tint val="75000"/>
                  </a:srgbClr>
                </a:solidFill>
              </a:rPr>
              <a:t> Галина Анатольевна</a:t>
            </a:r>
            <a:endParaRPr lang="ru-RU" sz="2800" b="0" i="0" dirty="0" smtClean="0">
              <a:solidFill>
                <a:srgbClr val="FFFFFF">
                  <a:tint val="75000"/>
                </a:srgbClr>
              </a:solidFill>
            </a:endParaRP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dirty="0" smtClean="0">
                <a:solidFill>
                  <a:srgbClr val="FFFFFF">
                    <a:tint val="75000"/>
                  </a:srgbClr>
                </a:solidFill>
              </a:rPr>
              <a:t>В</a:t>
            </a:r>
            <a:r>
              <a:rPr lang="ru-RU" sz="2800" b="0" i="0" dirty="0" smtClean="0">
                <a:solidFill>
                  <a:srgbClr val="FFFFFF">
                    <a:tint val="75000"/>
                  </a:srgbClr>
                </a:solidFill>
              </a:rPr>
              <a:t>оспитатель</a:t>
            </a:r>
          </a:p>
          <a:p>
            <a:pPr marL="0" indent="0" algn="l">
              <a:lnSpc>
                <a:spcPct val="90000"/>
              </a:lnSpc>
              <a:spcBef>
                <a:spcPts val="0"/>
              </a:spcBef>
              <a:buNone/>
            </a:pPr>
            <a:r>
              <a:rPr lang="ru-RU" sz="2800" b="0" i="0" dirty="0" smtClean="0">
                <a:solidFill>
                  <a:srgbClr val="FFFFFF">
                    <a:tint val="75000"/>
                  </a:srgbClr>
                </a:solidFill>
              </a:rPr>
              <a:t>МАДОУ 54 детский сад комбинированного вида «</a:t>
            </a:r>
            <a:r>
              <a:rPr lang="ru-RU" sz="2800" b="0" i="0" dirty="0" err="1" smtClean="0">
                <a:solidFill>
                  <a:srgbClr val="FFFFFF">
                    <a:tint val="75000"/>
                  </a:srgbClr>
                </a:solidFill>
              </a:rPr>
              <a:t>Алёнушка</a:t>
            </a:r>
            <a:r>
              <a:rPr lang="ru-RU" sz="2800" b="0" i="0" dirty="0" smtClean="0">
                <a:solidFill>
                  <a:srgbClr val="FFFFFF">
                    <a:tint val="75000"/>
                  </a:srgbClr>
                </a:solidFill>
              </a:rPr>
              <a:t>»</a:t>
            </a:r>
            <a:endParaRPr lang="ru-RU" sz="2800" b="0" i="0" dirty="0">
              <a:solidFill>
                <a:srgbClr val="FFFFFF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515009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980728"/>
            <a:ext cx="5004047" cy="37530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724128" y="1268760"/>
            <a:ext cx="2952328" cy="36933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Деревянная дудочка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515010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836712"/>
            <a:ext cx="5244075" cy="393305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300192" y="692696"/>
            <a:ext cx="2736304" cy="1200329"/>
          </a:xfrm>
          <a:prstGeom prst="rect">
            <a:avLst/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Флейта дождя</a:t>
            </a:r>
          </a:p>
          <a:p>
            <a:r>
              <a:rPr lang="ru-RU" dirty="0" smtClean="0"/>
              <a:t>(Шум дождя) из </a:t>
            </a:r>
            <a:r>
              <a:rPr lang="ru-RU" dirty="0" err="1" smtClean="0"/>
              <a:t>трубки,зубочисток</a:t>
            </a:r>
            <a:r>
              <a:rPr lang="ru-RU" dirty="0" smtClean="0"/>
              <a:t> и наполнителя(крупа)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P5150103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539552" y="116632"/>
            <a:ext cx="7415740" cy="413112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4509120"/>
            <a:ext cx="8568952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«Музыка ветра» из пластиковых(бамбуковых) трубочек, нанизанных на деревянный круг.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P5150079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899592" y="188640"/>
            <a:ext cx="6990275" cy="395478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3528" y="4725144"/>
            <a:ext cx="8424936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dirty="0" err="1" smtClean="0"/>
              <a:t>Шумелки</a:t>
            </a:r>
            <a:r>
              <a:rPr lang="ru-RU" dirty="0" smtClean="0"/>
              <a:t> из пластмассовых бутылочек из-под йогуртов(мыльных пузырей и </a:t>
            </a:r>
            <a:r>
              <a:rPr lang="ru-RU" dirty="0" err="1" smtClean="0"/>
              <a:t>т.д</a:t>
            </a:r>
            <a:r>
              <a:rPr lang="ru-RU" dirty="0" smtClean="0"/>
              <a:t>),ручек для </a:t>
            </a:r>
            <a:r>
              <a:rPr lang="ru-RU" dirty="0" err="1" smtClean="0"/>
              <a:t>письма,контейнеров</a:t>
            </a:r>
            <a:r>
              <a:rPr lang="ru-RU" dirty="0" smtClean="0"/>
              <a:t> </a:t>
            </a:r>
            <a:r>
              <a:rPr lang="ru-RU" dirty="0" err="1" smtClean="0"/>
              <a:t>для</a:t>
            </a:r>
            <a:r>
              <a:rPr lang="ru-RU" dirty="0" smtClean="0"/>
              <a:t> бахил.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515007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39552" y="476672"/>
            <a:ext cx="8276012" cy="5184576"/>
          </a:xfrm>
          <a:prstGeom prst="rect">
            <a:avLst/>
          </a:prstGeom>
        </p:spPr>
      </p:pic>
      <p:sp>
        <p:nvSpPr>
          <p:cNvPr id="6" name="Лента лицом вниз 5"/>
          <p:cNvSpPr/>
          <p:nvPr/>
        </p:nvSpPr>
        <p:spPr bwMode="auto">
          <a:xfrm>
            <a:off x="0" y="5805264"/>
            <a:ext cx="8964488" cy="864096"/>
          </a:xfrm>
          <a:prstGeom prst="ribbon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55776" y="6093296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Вот такая выставка у нас получилась!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Рисунок 12" descr="P514007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051720" y="404664"/>
            <a:ext cx="4399670" cy="5661248"/>
          </a:xfrm>
          <a:prstGeom prst="rect">
            <a:avLst/>
          </a:prstGeom>
        </p:spPr>
      </p:pic>
    </p:spTree>
  </p:cSld>
  <p:clrMapOvr>
    <a:masterClrMapping/>
  </p:clrMapOvr>
  <p:transition advTm="2000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 descr="P515008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764704"/>
            <a:ext cx="4508912" cy="48691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5" name="Овал 4"/>
          <p:cNvSpPr/>
          <p:nvPr/>
        </p:nvSpPr>
        <p:spPr bwMode="auto">
          <a:xfrm>
            <a:off x="5292080" y="836712"/>
            <a:ext cx="3312368" cy="1872208"/>
          </a:xfrm>
          <a:prstGeom prst="ellipse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1052736"/>
            <a:ext cx="327585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err="1" smtClean="0"/>
              <a:t>Шумелка</a:t>
            </a:r>
            <a:r>
              <a:rPr lang="ru-RU" sz="2800" dirty="0" smtClean="0"/>
              <a:t> из металлических брусков</a:t>
            </a:r>
            <a:endParaRPr lang="ru-RU" sz="28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515008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908720"/>
            <a:ext cx="4379979" cy="328498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Загнутый угол 3"/>
          <p:cNvSpPr/>
          <p:nvPr/>
        </p:nvSpPr>
        <p:spPr bwMode="auto">
          <a:xfrm>
            <a:off x="5652120" y="980728"/>
            <a:ext cx="3024336" cy="3168352"/>
          </a:xfrm>
          <a:prstGeom prst="foldedCorner">
            <a:avLst/>
          </a:prstGeom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652120" y="1340768"/>
            <a:ext cx="309634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Погремушки из использованных  роликов для чистки текстильных </a:t>
            </a:r>
            <a:r>
              <a:rPr lang="ru-RU" dirty="0" err="1" smtClean="0"/>
              <a:t>изделий+наполнитель</a:t>
            </a:r>
            <a:r>
              <a:rPr lang="ru-RU" dirty="0" smtClean="0"/>
              <a:t>(</a:t>
            </a:r>
            <a:r>
              <a:rPr lang="ru-RU" dirty="0" err="1" smtClean="0"/>
              <a:t>крупа,бисер</a:t>
            </a:r>
            <a:r>
              <a:rPr lang="ru-RU" dirty="0" smtClean="0"/>
              <a:t>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 descr="P5150084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95536" y="1052736"/>
            <a:ext cx="4373716" cy="4248472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5" name="Вертикальный свиток 4"/>
          <p:cNvSpPr/>
          <p:nvPr/>
        </p:nvSpPr>
        <p:spPr bwMode="auto">
          <a:xfrm>
            <a:off x="5364088" y="692696"/>
            <a:ext cx="3024336" cy="3888432"/>
          </a:xfrm>
          <a:prstGeom prst="verticalScroll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724128" y="1556792"/>
            <a:ext cx="237626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Весёлые маракасы из </a:t>
            </a:r>
            <a:r>
              <a:rPr lang="ru-RU" dirty="0" err="1" smtClean="0"/>
              <a:t>автополивов</a:t>
            </a:r>
            <a:r>
              <a:rPr lang="ru-RU" dirty="0" smtClean="0"/>
              <a:t> для комнатных растений с наполнителем(крупа)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P515008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23528" y="404664"/>
            <a:ext cx="3995936" cy="2996952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P515008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23528" y="3717032"/>
            <a:ext cx="4032448" cy="2916324"/>
          </a:xfrm>
          <a:prstGeom prst="round2DiagRect">
            <a:avLst>
              <a:gd name="adj1" fmla="val 16667"/>
              <a:gd name="adj2" fmla="val 0"/>
            </a:avLst>
          </a:prstGeom>
          <a:ln w="88900" cap="sq">
            <a:solidFill>
              <a:srgbClr val="FFFFFF"/>
            </a:soli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</p:pic>
      <p:sp>
        <p:nvSpPr>
          <p:cNvPr id="8" name="Блок-схема: узел 7"/>
          <p:cNvSpPr/>
          <p:nvPr/>
        </p:nvSpPr>
        <p:spPr bwMode="auto">
          <a:xfrm>
            <a:off x="5292080" y="692696"/>
            <a:ext cx="2376264" cy="2304256"/>
          </a:xfrm>
          <a:prstGeom prst="flowChartConnector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92080" y="1412776"/>
            <a:ext cx="237626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Весёлый барабанчик из плотного картона и скотча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515008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7504" y="260648"/>
            <a:ext cx="5568619" cy="4176464"/>
          </a:xfrm>
          <a:prstGeom prst="rect">
            <a:avLst/>
          </a:prstGeom>
        </p:spPr>
      </p:pic>
      <p:sp>
        <p:nvSpPr>
          <p:cNvPr id="4" name="Блок-схема: типовой процесс 3"/>
          <p:cNvSpPr/>
          <p:nvPr/>
        </p:nvSpPr>
        <p:spPr bwMode="auto">
          <a:xfrm>
            <a:off x="6300192" y="620688"/>
            <a:ext cx="2376264" cy="2520280"/>
          </a:xfrm>
          <a:prstGeom prst="flowChartPredefinedProcess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2"/>
          </a:lnRef>
          <a:fillRef idx="1001">
            <a:schemeClr val="dk2"/>
          </a:fillRef>
          <a:effectRef idx="3">
            <a:schemeClr val="accent2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300192" y="692696"/>
            <a:ext cx="2448272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Барабаны из  железных</a:t>
            </a:r>
          </a:p>
          <a:p>
            <a:r>
              <a:rPr lang="ru-RU" dirty="0" smtClean="0"/>
              <a:t>(пластмассовых) банок и деревянные палочки с наконечниками из контейнеров для бахил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5150090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9512" y="476672"/>
            <a:ext cx="4752528" cy="5135333"/>
          </a:xfrm>
          <a:prstGeom prst="roundRect">
            <a:avLst>
              <a:gd name="adj" fmla="val 11111"/>
            </a:avLst>
          </a:prstGeom>
          <a:ln w="190500" cap="rnd">
            <a:solidFill>
              <a:srgbClr val="C8C6BD"/>
            </a:solidFill>
            <a:prstDash val="solid"/>
          </a:ln>
          <a:effectLst>
            <a:outerShdw blurRad="101600" dist="50800" dir="7200000" algn="tl" rotWithShape="0">
              <a:srgbClr val="000000">
                <a:alpha val="45000"/>
              </a:srgbClr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FFFFFF"/>
            </a:extrusionClr>
          </a:sp3d>
        </p:spPr>
      </p:pic>
      <p:sp>
        <p:nvSpPr>
          <p:cNvPr id="10" name="Блок-схема: альтернативный процесс 9"/>
          <p:cNvSpPr/>
          <p:nvPr/>
        </p:nvSpPr>
        <p:spPr bwMode="auto">
          <a:xfrm>
            <a:off x="5364088" y="404664"/>
            <a:ext cx="3168352" cy="3816424"/>
          </a:xfrm>
          <a:prstGeom prst="flowChartAlternateProcess">
            <a:avLst/>
          </a:prstGeom>
          <a:ln>
            <a:headEnd type="none" w="med" len="med"/>
            <a:tailEnd type="none" w="med" len="me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436096" y="764704"/>
            <a:ext cx="3024336" cy="1998972"/>
          </a:xfrm>
          <a:prstGeom prst="rect">
            <a:avLst/>
          </a:prstGeom>
          <a:noFill/>
        </p:spPr>
        <p:txBody>
          <a:bodyPr wrap="square" lIns="468000" tIns="288000" rtlCol="0">
            <a:spAutoFit/>
          </a:bodyPr>
          <a:lstStyle/>
          <a:p>
            <a:r>
              <a:rPr lang="ru-RU" dirty="0" smtClean="0"/>
              <a:t>Стукалка из двух пластиковых </a:t>
            </a:r>
            <a:r>
              <a:rPr lang="ru-RU" dirty="0" err="1" smtClean="0"/>
              <a:t>брусков,соединенных</a:t>
            </a:r>
            <a:r>
              <a:rPr lang="ru-RU" dirty="0" smtClean="0"/>
              <a:t> оконной петлей с прикрученными ручками от тумбочки.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P5150092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7544" y="260648"/>
            <a:ext cx="3907904" cy="2930928"/>
          </a:xfrm>
          <a:prstGeom prst="rect">
            <a:avLst/>
          </a:prstGeom>
        </p:spPr>
      </p:pic>
      <p:pic>
        <p:nvPicPr>
          <p:cNvPr id="9" name="Рисунок 8" descr="P5150094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67544" y="3429000"/>
            <a:ext cx="3888432" cy="2708920"/>
          </a:xfrm>
          <a:prstGeom prst="rect">
            <a:avLst/>
          </a:prstGeom>
        </p:spPr>
      </p:pic>
      <p:sp>
        <p:nvSpPr>
          <p:cNvPr id="5" name="Блок-схема: несколько документов 4"/>
          <p:cNvSpPr/>
          <p:nvPr/>
        </p:nvSpPr>
        <p:spPr bwMode="auto">
          <a:xfrm>
            <a:off x="4716016" y="692696"/>
            <a:ext cx="4067944" cy="2708920"/>
          </a:xfrm>
          <a:prstGeom prst="flowChartMultidocument">
            <a:avLst/>
          </a:prstGeom>
          <a:ln>
            <a:headEnd type="none" w="med" len="med"/>
            <a:tailEnd type="none" w="med" len="med"/>
          </a:ln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vert="horz" wrap="square" lIns="91436" tIns="45718" rIns="91436" bIns="45718" numCol="1" rtlCol="0" anchor="ctr" anchorCtr="0" compatLnSpc="1">
            <a:prstTxWarp prst="textNoShape">
              <a:avLst/>
            </a:prstTxWarp>
          </a:bodyPr>
          <a:lstStyle/>
          <a:p>
            <a:pPr algn="ctr" defTabSz="914099" fontAlgn="base">
              <a:spcBef>
                <a:spcPct val="0"/>
              </a:spcBef>
              <a:spcAft>
                <a:spcPct val="0"/>
              </a:spcAft>
            </a:pPr>
            <a:endParaRPr lang="ru-RU" sz="2300" dirty="0" smtClean="0">
              <a:solidFill>
                <a:srgbClr val="FFFF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egoe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076056" y="1124744"/>
            <a:ext cx="352839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Трещотка из пластиковых прямоугольных пластинок, одним концом нанизанных на прочный шнурок.</a:t>
            </a:r>
            <a:endParaRPr lang="ru-RU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Blue Rays Segoe Template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99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91436" tIns="45718" rIns="91436" bIns="45718" numCol="1" rtlCol="0" anchor="ctr" anchorCtr="0" compatLnSpc="1">
        <a:prstTxWarp prst="textNoShape">
          <a:avLst/>
        </a:prstTxWarp>
      </a:bodyPr>
      <a:lstStyle>
        <a:defPPr algn="ctr" defTabSz="914099" fontAlgn="base">
          <a:spcBef>
            <a:spcPct val="0"/>
          </a:spcBef>
          <a:spcAft>
            <a:spcPct val="0"/>
          </a:spcAft>
          <a:defRPr sz="2300" dirty="0" smtClean="0">
            <a:solidFill>
              <a:srgbClr val="FFFFFF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Белый текст и шрифт Courier для слайдов с кодом">
  <a:themeElements>
    <a:clrScheme name="Blue Template-Template">
      <a:dk1>
        <a:srgbClr val="000000"/>
      </a:dk1>
      <a:lt1>
        <a:srgbClr val="FFFFFF"/>
      </a:lt1>
      <a:dk2>
        <a:srgbClr val="050595"/>
      </a:dk2>
      <a:lt2>
        <a:srgbClr val="FFFFFF"/>
      </a:lt2>
      <a:accent1>
        <a:srgbClr val="FFC000"/>
      </a:accent1>
      <a:accent2>
        <a:srgbClr val="3497AE"/>
      </a:accent2>
      <a:accent3>
        <a:srgbClr val="DF8045"/>
      </a:accent3>
      <a:accent4>
        <a:srgbClr val="7DCC2E"/>
      </a:accent4>
      <a:accent5>
        <a:srgbClr val="FF9929"/>
      </a:accent5>
      <a:accent6>
        <a:srgbClr val="7D3DA1"/>
      </a:accent6>
      <a:hlink>
        <a:srgbClr val="F3EB4F"/>
      </a:hlink>
      <a:folHlink>
        <a:srgbClr val="7DDD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ln>
          <a:headEnd type="none" w="med" len="med"/>
          <a:tailEnd type="none" w="med" len="med"/>
        </a:ln>
      </a:spPr>
      <a:bodyPr vert="horz" wrap="square" lIns="109728" tIns="54864" rIns="109728" bIns="54864" numCol="1" rtlCol="0" anchor="ctr" anchorCtr="0" compatLnSpc="1">
        <a:prstTxWarp prst="textNoShape">
          <a:avLst/>
        </a:prstTxWarp>
      </a:bodyPr>
      <a:lstStyle>
        <a:defPPr marL="0" marR="0" indent="0" algn="ctr" defTabSz="10969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800" b="0" i="0" u="none" strike="noStrike" cap="none" normalizeH="0" baseline="0" dirty="0" smtClean="0"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Segoe" pitchFamily="34" charset="0"/>
          </a:defRPr>
        </a:defPPr>
      </a:lstStyle>
      <a:style>
        <a:lnRef idx="0">
          <a:schemeClr val="accent2"/>
        </a:lnRef>
        <a:fillRef idx="3">
          <a:schemeClr val="accent2"/>
        </a:fillRef>
        <a:effectRef idx="3">
          <a:schemeClr val="accent2"/>
        </a:effectRef>
        <a:fontRef idx="minor">
          <a:schemeClr val="lt1"/>
        </a:fontRef>
      </a:style>
    </a:sp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3E64B3FB-D41B-43EA-9BB3-E80B28B33BC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1_Blue Rays Segoe Template</Template>
  <TotalTime>748</TotalTime>
  <Words>989</Words>
  <Application>Microsoft Office PowerPoint</Application>
  <PresentationFormat>Экран (4:3)</PresentationFormat>
  <Paragraphs>57</Paragraphs>
  <Slides>14</Slides>
  <Notes>12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1_Blue Rays Segoe Template</vt:lpstr>
      <vt:lpstr>Белый текст и шрифт Courier для слайдов с кодом</vt:lpstr>
      <vt:lpstr>                               Музыкальные             инструменты своими    руками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                           Музыкальные             инструменты своими    руками</dc:title>
  <dc:creator>Admin</dc:creator>
  <cp:lastModifiedBy>Admin</cp:lastModifiedBy>
  <cp:revision>10</cp:revision>
  <dcterms:created xsi:type="dcterms:W3CDTF">2015-07-05T16:05:26Z</dcterms:created>
  <dcterms:modified xsi:type="dcterms:W3CDTF">2015-07-19T17:39:35Z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TC102867099990</vt:lpwstr>
  </property>
</Properties>
</file>